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8288000" cy="10287000"/>
  <p:notesSz cx="6858000" cy="9144000"/>
  <p:embeddedFontLst>
    <p:embeddedFont>
      <p:font typeface="Glacial Indifference" panose="020B0604020202020204" charset="0"/>
      <p:regular r:id="rId32"/>
    </p:embeddedFont>
    <p:embeddedFont>
      <p:font typeface="Glacial Indifference Bold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ne Little Font Bold" panose="020B0604020202020204" charset="-18"/>
      <p:regular r:id="rId38"/>
    </p:embeddedFont>
    <p:embeddedFont>
      <p:font typeface="One Little Font" panose="020B0604020202020204" charset="-18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64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27732" y="6211300"/>
            <a:ext cx="3042431" cy="4070142"/>
          </a:xfrm>
          <a:custGeom>
            <a:avLst/>
            <a:gdLst/>
            <a:ahLst/>
            <a:cxnLst/>
            <a:rect l="l" t="t" r="r" b="b"/>
            <a:pathLst>
              <a:path w="3042431" h="4070142">
                <a:moveTo>
                  <a:pt x="0" y="0"/>
                </a:moveTo>
                <a:lnTo>
                  <a:pt x="3042431" y="0"/>
                </a:lnTo>
                <a:lnTo>
                  <a:pt x="3042431" y="4070142"/>
                </a:lnTo>
                <a:lnTo>
                  <a:pt x="0" y="4070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165381">
            <a:off x="6186797" y="1414909"/>
            <a:ext cx="11424545" cy="1909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25"/>
              </a:lnSpc>
            </a:pPr>
            <a:r>
              <a:rPr lang="en-US" sz="11089">
                <a:solidFill>
                  <a:srgbClr val="0A457B"/>
                </a:solidFill>
                <a:latin typeface="One Little Font Bold"/>
              </a:rPr>
              <a:t>Pravljična hiška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02132" y="7946783"/>
            <a:ext cx="7986228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A457B"/>
                </a:solidFill>
                <a:latin typeface="Glacial Indifference"/>
              </a:rPr>
              <a:t>Izobraževalni dan DBG,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A457B"/>
                </a:solidFill>
                <a:latin typeface="Glacial Indifference"/>
              </a:rPr>
              <a:t>20. 1. 2024, Mojstrana</a:t>
            </a:r>
          </a:p>
        </p:txBody>
      </p:sp>
      <p:sp>
        <p:nvSpPr>
          <p:cNvPr id="6" name="TextBox 6"/>
          <p:cNvSpPr txBox="1"/>
          <p:nvPr/>
        </p:nvSpPr>
        <p:spPr>
          <a:xfrm rot="-166883">
            <a:off x="8237768" y="5248385"/>
            <a:ext cx="798622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A457B"/>
                </a:solidFill>
                <a:latin typeface="Glacial Indifference"/>
              </a:rPr>
              <a:t>Tadeja Česen Šink, OŠ Naklo</a:t>
            </a:r>
          </a:p>
        </p:txBody>
      </p:sp>
      <p:sp>
        <p:nvSpPr>
          <p:cNvPr id="7" name="Freeform 7"/>
          <p:cNvSpPr/>
          <p:nvPr/>
        </p:nvSpPr>
        <p:spPr>
          <a:xfrm>
            <a:off x="-2976567" y="0"/>
            <a:ext cx="8010534" cy="10281442"/>
          </a:xfrm>
          <a:custGeom>
            <a:avLst/>
            <a:gdLst/>
            <a:ahLst/>
            <a:cxnLst/>
            <a:rect l="l" t="t" r="r" b="b"/>
            <a:pathLst>
              <a:path w="8010534" h="10281442">
                <a:moveTo>
                  <a:pt x="0" y="0"/>
                </a:moveTo>
                <a:lnTo>
                  <a:pt x="8010534" y="0"/>
                </a:lnTo>
                <a:lnTo>
                  <a:pt x="8010534" y="10281442"/>
                </a:lnTo>
                <a:lnTo>
                  <a:pt x="0" y="10281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23" r="-762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59536" y="2565500"/>
            <a:ext cx="6915093" cy="7835800"/>
          </a:xfrm>
          <a:custGeom>
            <a:avLst/>
            <a:gdLst/>
            <a:ahLst/>
            <a:cxnLst/>
            <a:rect l="l" t="t" r="r" b="b"/>
            <a:pathLst>
              <a:path w="6915093" h="7835800">
                <a:moveTo>
                  <a:pt x="0" y="0"/>
                </a:moveTo>
                <a:lnTo>
                  <a:pt x="6915093" y="0"/>
                </a:lnTo>
                <a:lnTo>
                  <a:pt x="6915093" y="7835800"/>
                </a:lnTo>
                <a:lnTo>
                  <a:pt x="0" y="7835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67234" y="895350"/>
            <a:ext cx="16292066" cy="1266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99"/>
              </a:lnSpc>
              <a:spcBef>
                <a:spcPct val="0"/>
              </a:spcBef>
            </a:pPr>
            <a:r>
              <a:rPr lang="en-US" sz="7499">
                <a:solidFill>
                  <a:srgbClr val="0A457B"/>
                </a:solidFill>
                <a:latin typeface="One Little Font Bold"/>
              </a:rPr>
              <a:t>tretje šolsko leto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182532"/>
            <a:ext cx="1068997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dodatna okrasitev hiške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733975"/>
            <a:ext cx="10274499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miza z razstavljenimi knjigami, čajnik, smrečica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7234" y="7105820"/>
            <a:ext cx="1301801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pravljice in nove aktivnosti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5239" y="6897537"/>
            <a:ext cx="4985521" cy="3751605"/>
          </a:xfrm>
          <a:custGeom>
            <a:avLst/>
            <a:gdLst/>
            <a:ahLst/>
            <a:cxnLst/>
            <a:rect l="l" t="t" r="r" b="b"/>
            <a:pathLst>
              <a:path w="4985521" h="3751605">
                <a:moveTo>
                  <a:pt x="0" y="0"/>
                </a:moveTo>
                <a:lnTo>
                  <a:pt x="4985522" y="0"/>
                </a:lnTo>
                <a:lnTo>
                  <a:pt x="4985522" y="3751605"/>
                </a:lnTo>
                <a:lnTo>
                  <a:pt x="0" y="375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99261" y="-21924"/>
            <a:ext cx="2977479" cy="3508075"/>
          </a:xfrm>
          <a:custGeom>
            <a:avLst/>
            <a:gdLst/>
            <a:ahLst/>
            <a:cxnLst/>
            <a:rect l="l" t="t" r="r" b="b"/>
            <a:pathLst>
              <a:path w="2977479" h="3508075">
                <a:moveTo>
                  <a:pt x="0" y="0"/>
                </a:moveTo>
                <a:lnTo>
                  <a:pt x="2977478" y="0"/>
                </a:lnTo>
                <a:lnTo>
                  <a:pt x="2977478" y="3508075"/>
                </a:lnTo>
                <a:lnTo>
                  <a:pt x="0" y="3508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65169" y="-384152"/>
            <a:ext cx="3054314" cy="3870302"/>
          </a:xfrm>
          <a:custGeom>
            <a:avLst/>
            <a:gdLst/>
            <a:ahLst/>
            <a:cxnLst/>
            <a:rect l="l" t="t" r="r" b="b"/>
            <a:pathLst>
              <a:path w="3054314" h="3870302">
                <a:moveTo>
                  <a:pt x="0" y="0"/>
                </a:moveTo>
                <a:lnTo>
                  <a:pt x="3054314" y="0"/>
                </a:lnTo>
                <a:lnTo>
                  <a:pt x="3054314" y="3870303"/>
                </a:lnTo>
                <a:lnTo>
                  <a:pt x="0" y="3870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40032" flipH="1">
            <a:off x="-1182348" y="7376659"/>
            <a:ext cx="2888673" cy="3784287"/>
          </a:xfrm>
          <a:custGeom>
            <a:avLst/>
            <a:gdLst/>
            <a:ahLst/>
            <a:cxnLst/>
            <a:rect l="l" t="t" r="r" b="b"/>
            <a:pathLst>
              <a:path w="2888673" h="3784287">
                <a:moveTo>
                  <a:pt x="2888672" y="0"/>
                </a:moveTo>
                <a:lnTo>
                  <a:pt x="0" y="0"/>
                </a:lnTo>
                <a:lnTo>
                  <a:pt x="0" y="3784287"/>
                </a:lnTo>
                <a:lnTo>
                  <a:pt x="2888672" y="3784287"/>
                </a:lnTo>
                <a:lnTo>
                  <a:pt x="288867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89145" y="638590"/>
            <a:ext cx="14637253" cy="8813932"/>
          </a:xfrm>
          <a:custGeom>
            <a:avLst/>
            <a:gdLst/>
            <a:ahLst/>
            <a:cxnLst/>
            <a:rect l="l" t="t" r="r" b="b"/>
            <a:pathLst>
              <a:path w="14637253" h="8813932">
                <a:moveTo>
                  <a:pt x="0" y="0"/>
                </a:moveTo>
                <a:lnTo>
                  <a:pt x="14637253" y="0"/>
                </a:lnTo>
                <a:lnTo>
                  <a:pt x="14637253" y="8813933"/>
                </a:lnTo>
                <a:lnTo>
                  <a:pt x="0" y="88139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712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5239" y="6897537"/>
            <a:ext cx="4985521" cy="3751605"/>
          </a:xfrm>
          <a:custGeom>
            <a:avLst/>
            <a:gdLst/>
            <a:ahLst/>
            <a:cxnLst/>
            <a:rect l="l" t="t" r="r" b="b"/>
            <a:pathLst>
              <a:path w="4985521" h="3751605">
                <a:moveTo>
                  <a:pt x="0" y="0"/>
                </a:moveTo>
                <a:lnTo>
                  <a:pt x="4985522" y="0"/>
                </a:lnTo>
                <a:lnTo>
                  <a:pt x="4985522" y="3751605"/>
                </a:lnTo>
                <a:lnTo>
                  <a:pt x="0" y="375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99261" y="-21924"/>
            <a:ext cx="2977479" cy="3508075"/>
          </a:xfrm>
          <a:custGeom>
            <a:avLst/>
            <a:gdLst/>
            <a:ahLst/>
            <a:cxnLst/>
            <a:rect l="l" t="t" r="r" b="b"/>
            <a:pathLst>
              <a:path w="2977479" h="3508075">
                <a:moveTo>
                  <a:pt x="0" y="0"/>
                </a:moveTo>
                <a:lnTo>
                  <a:pt x="2977478" y="0"/>
                </a:lnTo>
                <a:lnTo>
                  <a:pt x="2977478" y="3508075"/>
                </a:lnTo>
                <a:lnTo>
                  <a:pt x="0" y="3508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65169" y="-384152"/>
            <a:ext cx="3054314" cy="3870302"/>
          </a:xfrm>
          <a:custGeom>
            <a:avLst/>
            <a:gdLst/>
            <a:ahLst/>
            <a:cxnLst/>
            <a:rect l="l" t="t" r="r" b="b"/>
            <a:pathLst>
              <a:path w="3054314" h="3870302">
                <a:moveTo>
                  <a:pt x="0" y="0"/>
                </a:moveTo>
                <a:lnTo>
                  <a:pt x="3054314" y="0"/>
                </a:lnTo>
                <a:lnTo>
                  <a:pt x="3054314" y="3870303"/>
                </a:lnTo>
                <a:lnTo>
                  <a:pt x="0" y="3870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40032" flipH="1">
            <a:off x="-1182348" y="7376659"/>
            <a:ext cx="2888673" cy="3784287"/>
          </a:xfrm>
          <a:custGeom>
            <a:avLst/>
            <a:gdLst/>
            <a:ahLst/>
            <a:cxnLst/>
            <a:rect l="l" t="t" r="r" b="b"/>
            <a:pathLst>
              <a:path w="2888673" h="3784287">
                <a:moveTo>
                  <a:pt x="2888672" y="0"/>
                </a:moveTo>
                <a:lnTo>
                  <a:pt x="0" y="0"/>
                </a:lnTo>
                <a:lnTo>
                  <a:pt x="0" y="3784287"/>
                </a:lnTo>
                <a:lnTo>
                  <a:pt x="2888672" y="3784287"/>
                </a:lnTo>
                <a:lnTo>
                  <a:pt x="288867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86783" y="608727"/>
            <a:ext cx="14314435" cy="9069547"/>
          </a:xfrm>
          <a:custGeom>
            <a:avLst/>
            <a:gdLst/>
            <a:ahLst/>
            <a:cxnLst/>
            <a:rect l="l" t="t" r="r" b="b"/>
            <a:pathLst>
              <a:path w="14314435" h="9069547">
                <a:moveTo>
                  <a:pt x="0" y="0"/>
                </a:moveTo>
                <a:lnTo>
                  <a:pt x="14314434" y="0"/>
                </a:lnTo>
                <a:lnTo>
                  <a:pt x="14314434" y="9069546"/>
                </a:lnTo>
                <a:lnTo>
                  <a:pt x="0" y="90695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5052" t="-13837" r="-45976" b="-3788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13" b="-231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18043" y="-1700299"/>
            <a:ext cx="13962404" cy="12529243"/>
            <a:chOff x="0" y="0"/>
            <a:chExt cx="28190946" cy="2529730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8168086" cy="25269367"/>
            </a:xfrm>
            <a:custGeom>
              <a:avLst/>
              <a:gdLst/>
              <a:ahLst/>
              <a:cxnLst/>
              <a:rect l="l" t="t" r="r" b="b"/>
              <a:pathLst>
                <a:path w="28168086" h="25269367">
                  <a:moveTo>
                    <a:pt x="28168086" y="25269367"/>
                  </a:moveTo>
                  <a:lnTo>
                    <a:pt x="0" y="25261747"/>
                  </a:lnTo>
                  <a:lnTo>
                    <a:pt x="0" y="8777303"/>
                  </a:lnTo>
                  <a:lnTo>
                    <a:pt x="17780" y="19050"/>
                  </a:lnTo>
                  <a:lnTo>
                    <a:pt x="14045551" y="0"/>
                  </a:lnTo>
                  <a:lnTo>
                    <a:pt x="2814903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8197295" cy="25296037"/>
            </a:xfrm>
            <a:custGeom>
              <a:avLst/>
              <a:gdLst/>
              <a:ahLst/>
              <a:cxnLst/>
              <a:rect l="l" t="t" r="r" b="b"/>
              <a:pathLst>
                <a:path w="28197295" h="25296037">
                  <a:moveTo>
                    <a:pt x="28163006" y="21590"/>
                  </a:moveTo>
                  <a:cubicBezTo>
                    <a:pt x="28164277" y="34290"/>
                    <a:pt x="28164277" y="44450"/>
                    <a:pt x="28165545" y="54610"/>
                  </a:cubicBezTo>
                  <a:cubicBezTo>
                    <a:pt x="28168088" y="453795"/>
                    <a:pt x="28169356" y="1017854"/>
                    <a:pt x="28171895" y="1561768"/>
                  </a:cubicBezTo>
                  <a:cubicBezTo>
                    <a:pt x="28171895" y="2347422"/>
                    <a:pt x="28184595" y="17838906"/>
                    <a:pt x="28190945" y="18624558"/>
                  </a:cubicBezTo>
                  <a:cubicBezTo>
                    <a:pt x="28197295" y="19813112"/>
                    <a:pt x="28193488" y="21021810"/>
                    <a:pt x="28193488" y="22210362"/>
                  </a:cubicBezTo>
                  <a:cubicBezTo>
                    <a:pt x="28193488" y="23257901"/>
                    <a:pt x="28194756" y="24224859"/>
                    <a:pt x="28196027" y="25235077"/>
                  </a:cubicBezTo>
                  <a:cubicBezTo>
                    <a:pt x="28196027" y="25256666"/>
                    <a:pt x="28196027" y="25270637"/>
                    <a:pt x="28196027" y="25294766"/>
                  </a:cubicBezTo>
                  <a:cubicBezTo>
                    <a:pt x="28173167" y="25294766"/>
                    <a:pt x="28152845" y="25296037"/>
                    <a:pt x="28046629" y="25294766"/>
                  </a:cubicBezTo>
                  <a:cubicBezTo>
                    <a:pt x="26598918" y="25289687"/>
                    <a:pt x="25128935" y="25296037"/>
                    <a:pt x="23681225" y="25290957"/>
                  </a:cubicBezTo>
                  <a:cubicBezTo>
                    <a:pt x="22812599" y="25287146"/>
                    <a:pt x="21966246" y="25289687"/>
                    <a:pt x="21097620" y="25287146"/>
                  </a:cubicBezTo>
                  <a:cubicBezTo>
                    <a:pt x="20696714" y="25285877"/>
                    <a:pt x="20295812" y="25284607"/>
                    <a:pt x="19894906" y="25283337"/>
                  </a:cubicBezTo>
                  <a:cubicBezTo>
                    <a:pt x="19649910" y="25283337"/>
                    <a:pt x="19427184" y="25284607"/>
                    <a:pt x="19182187" y="25284607"/>
                  </a:cubicBezTo>
                  <a:cubicBezTo>
                    <a:pt x="18558558" y="25283337"/>
                    <a:pt x="16843577" y="25284607"/>
                    <a:pt x="16219949" y="25283337"/>
                  </a:cubicBezTo>
                  <a:cubicBezTo>
                    <a:pt x="15774500" y="25282066"/>
                    <a:pt x="6865514" y="25290957"/>
                    <a:pt x="6420064" y="25289687"/>
                  </a:cubicBezTo>
                  <a:cubicBezTo>
                    <a:pt x="6308702" y="25289687"/>
                    <a:pt x="6175067" y="25290957"/>
                    <a:pt x="6063705" y="25290957"/>
                  </a:cubicBezTo>
                  <a:cubicBezTo>
                    <a:pt x="5796435" y="25290957"/>
                    <a:pt x="5551438" y="25292227"/>
                    <a:pt x="5284169" y="25292227"/>
                  </a:cubicBezTo>
                  <a:cubicBezTo>
                    <a:pt x="4615995" y="25292227"/>
                    <a:pt x="3970093" y="25290957"/>
                    <a:pt x="3301919" y="25289687"/>
                  </a:cubicBezTo>
                  <a:cubicBezTo>
                    <a:pt x="2901015" y="25288416"/>
                    <a:pt x="2500110" y="25287146"/>
                    <a:pt x="2121478" y="25285877"/>
                  </a:cubicBezTo>
                  <a:cubicBezTo>
                    <a:pt x="1408760" y="25284607"/>
                    <a:pt x="696041" y="25283337"/>
                    <a:pt x="48260" y="25283337"/>
                  </a:cubicBezTo>
                  <a:cubicBezTo>
                    <a:pt x="38100" y="25283337"/>
                    <a:pt x="29210" y="25283337"/>
                    <a:pt x="19050" y="25282066"/>
                  </a:cubicBezTo>
                  <a:cubicBezTo>
                    <a:pt x="10160" y="25280796"/>
                    <a:pt x="5080" y="25274446"/>
                    <a:pt x="7620" y="25265557"/>
                  </a:cubicBezTo>
                  <a:cubicBezTo>
                    <a:pt x="16510" y="25232109"/>
                    <a:pt x="12700" y="24728486"/>
                    <a:pt x="11430" y="24204715"/>
                  </a:cubicBezTo>
                  <a:cubicBezTo>
                    <a:pt x="10160" y="23137033"/>
                    <a:pt x="6350" y="22089494"/>
                    <a:pt x="7620" y="21021810"/>
                  </a:cubicBezTo>
                  <a:cubicBezTo>
                    <a:pt x="5080" y="19692243"/>
                    <a:pt x="0" y="3233799"/>
                    <a:pt x="7620" y="1884087"/>
                  </a:cubicBezTo>
                  <a:cubicBezTo>
                    <a:pt x="8890" y="1622202"/>
                    <a:pt x="7620" y="1340172"/>
                    <a:pt x="8890" y="1078288"/>
                  </a:cubicBezTo>
                  <a:cubicBezTo>
                    <a:pt x="10160" y="655244"/>
                    <a:pt x="12700" y="19191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9229" y="30480"/>
                    <a:pt x="495589" y="29210"/>
                  </a:cubicBezTo>
                  <a:cubicBezTo>
                    <a:pt x="1096945" y="25400"/>
                    <a:pt x="1698302" y="22860"/>
                    <a:pt x="2321931" y="20320"/>
                  </a:cubicBezTo>
                  <a:cubicBezTo>
                    <a:pt x="2745108" y="17780"/>
                    <a:pt x="3168284" y="16510"/>
                    <a:pt x="3569189" y="13970"/>
                  </a:cubicBezTo>
                  <a:cubicBezTo>
                    <a:pt x="3970093" y="11430"/>
                    <a:pt x="4393270" y="8890"/>
                    <a:pt x="4794175" y="8890"/>
                  </a:cubicBezTo>
                  <a:cubicBezTo>
                    <a:pt x="5239624" y="7620"/>
                    <a:pt x="5685073" y="10160"/>
                    <a:pt x="6130522" y="8890"/>
                  </a:cubicBezTo>
                  <a:cubicBezTo>
                    <a:pt x="6687334" y="8890"/>
                    <a:pt x="16776761" y="6350"/>
                    <a:pt x="17333572" y="5080"/>
                  </a:cubicBezTo>
                  <a:cubicBezTo>
                    <a:pt x="17868112" y="3810"/>
                    <a:pt x="18402651" y="2540"/>
                    <a:pt x="18959464" y="2540"/>
                  </a:cubicBezTo>
                  <a:cubicBezTo>
                    <a:pt x="19872634" y="1270"/>
                    <a:pt x="20763532" y="0"/>
                    <a:pt x="21676704" y="0"/>
                  </a:cubicBezTo>
                  <a:cubicBezTo>
                    <a:pt x="22055337" y="0"/>
                    <a:pt x="22456240" y="2540"/>
                    <a:pt x="22834871" y="2540"/>
                  </a:cubicBezTo>
                  <a:cubicBezTo>
                    <a:pt x="23881678" y="3810"/>
                    <a:pt x="24950755" y="5080"/>
                    <a:pt x="25997561" y="7620"/>
                  </a:cubicBezTo>
                  <a:cubicBezTo>
                    <a:pt x="26554372" y="8890"/>
                    <a:pt x="27111185" y="12700"/>
                    <a:pt x="27667997" y="16510"/>
                  </a:cubicBezTo>
                  <a:cubicBezTo>
                    <a:pt x="27801633" y="16510"/>
                    <a:pt x="27935268" y="16510"/>
                    <a:pt x="28046629" y="16510"/>
                  </a:cubicBezTo>
                  <a:cubicBezTo>
                    <a:pt x="28143956" y="17780"/>
                    <a:pt x="28152845" y="20320"/>
                    <a:pt x="28163006" y="21590"/>
                  </a:cubicBezTo>
                  <a:close/>
                  <a:moveTo>
                    <a:pt x="28173167" y="25278257"/>
                  </a:moveTo>
                  <a:cubicBezTo>
                    <a:pt x="28174438" y="25261746"/>
                    <a:pt x="28175706" y="25249046"/>
                    <a:pt x="28175706" y="25236346"/>
                  </a:cubicBezTo>
                  <a:cubicBezTo>
                    <a:pt x="28174438" y="24124137"/>
                    <a:pt x="28173167" y="23056453"/>
                    <a:pt x="28173167" y="21908190"/>
                  </a:cubicBezTo>
                  <a:cubicBezTo>
                    <a:pt x="28173167" y="21384420"/>
                    <a:pt x="28175706" y="20860652"/>
                    <a:pt x="28174438" y="20336881"/>
                  </a:cubicBezTo>
                  <a:cubicBezTo>
                    <a:pt x="28174438" y="19853402"/>
                    <a:pt x="28173167" y="19349777"/>
                    <a:pt x="28171895" y="18866300"/>
                  </a:cubicBezTo>
                  <a:cubicBezTo>
                    <a:pt x="28166817" y="18120934"/>
                    <a:pt x="28155388" y="2689886"/>
                    <a:pt x="28155388" y="1944522"/>
                  </a:cubicBezTo>
                  <a:cubicBezTo>
                    <a:pt x="28152845" y="1320028"/>
                    <a:pt x="28150306" y="675389"/>
                    <a:pt x="28147767" y="63500"/>
                  </a:cubicBezTo>
                  <a:cubicBezTo>
                    <a:pt x="28146495" y="44450"/>
                    <a:pt x="28145227" y="43180"/>
                    <a:pt x="27979811" y="41910"/>
                  </a:cubicBezTo>
                  <a:cubicBezTo>
                    <a:pt x="27912993" y="41910"/>
                    <a:pt x="27868450" y="41910"/>
                    <a:pt x="27801633" y="40640"/>
                  </a:cubicBezTo>
                  <a:cubicBezTo>
                    <a:pt x="27244820" y="36830"/>
                    <a:pt x="26665736" y="31750"/>
                    <a:pt x="26108924" y="30480"/>
                  </a:cubicBezTo>
                  <a:cubicBezTo>
                    <a:pt x="24750304" y="26670"/>
                    <a:pt x="23369412" y="25400"/>
                    <a:pt x="22010792" y="22860"/>
                  </a:cubicBezTo>
                  <a:cubicBezTo>
                    <a:pt x="21810339" y="22860"/>
                    <a:pt x="21587615" y="22860"/>
                    <a:pt x="21387162" y="22860"/>
                  </a:cubicBezTo>
                  <a:cubicBezTo>
                    <a:pt x="21053076" y="22860"/>
                    <a:pt x="20718989" y="22860"/>
                    <a:pt x="20407174" y="22860"/>
                  </a:cubicBezTo>
                  <a:cubicBezTo>
                    <a:pt x="19694455" y="22860"/>
                    <a:pt x="18981735" y="22860"/>
                    <a:pt x="18291289" y="24130"/>
                  </a:cubicBezTo>
                  <a:cubicBezTo>
                    <a:pt x="17689932" y="25400"/>
                    <a:pt x="7555960" y="29210"/>
                    <a:pt x="6954604" y="29210"/>
                  </a:cubicBezTo>
                  <a:cubicBezTo>
                    <a:pt x="5974616" y="29210"/>
                    <a:pt x="4994627" y="26670"/>
                    <a:pt x="4014639" y="33020"/>
                  </a:cubicBezTo>
                  <a:cubicBezTo>
                    <a:pt x="3502371" y="36830"/>
                    <a:pt x="3012377" y="36830"/>
                    <a:pt x="2522383" y="38100"/>
                  </a:cubicBezTo>
                  <a:cubicBezTo>
                    <a:pt x="1676029" y="41910"/>
                    <a:pt x="829676" y="45720"/>
                    <a:pt x="49530" y="50800"/>
                  </a:cubicBezTo>
                  <a:cubicBezTo>
                    <a:pt x="36830" y="50800"/>
                    <a:pt x="34290" y="53340"/>
                    <a:pt x="33020" y="131475"/>
                  </a:cubicBezTo>
                  <a:cubicBezTo>
                    <a:pt x="31750" y="494084"/>
                    <a:pt x="31750" y="856694"/>
                    <a:pt x="30480" y="1219304"/>
                  </a:cubicBezTo>
                  <a:cubicBezTo>
                    <a:pt x="29210" y="1823653"/>
                    <a:pt x="26670" y="2407857"/>
                    <a:pt x="25400" y="3012206"/>
                  </a:cubicBezTo>
                  <a:cubicBezTo>
                    <a:pt x="20320" y="3656845"/>
                    <a:pt x="26670" y="19410212"/>
                    <a:pt x="29210" y="20054852"/>
                  </a:cubicBezTo>
                  <a:cubicBezTo>
                    <a:pt x="29210" y="20739781"/>
                    <a:pt x="29210" y="21444855"/>
                    <a:pt x="30480" y="22129784"/>
                  </a:cubicBezTo>
                  <a:cubicBezTo>
                    <a:pt x="30480" y="22633408"/>
                    <a:pt x="33020" y="23137033"/>
                    <a:pt x="33020" y="23640656"/>
                  </a:cubicBezTo>
                  <a:cubicBezTo>
                    <a:pt x="33020" y="24184570"/>
                    <a:pt x="33020" y="24728486"/>
                    <a:pt x="31750" y="25236346"/>
                  </a:cubicBezTo>
                  <a:cubicBezTo>
                    <a:pt x="31750" y="25240157"/>
                    <a:pt x="31750" y="25242696"/>
                    <a:pt x="31750" y="25246507"/>
                  </a:cubicBezTo>
                  <a:cubicBezTo>
                    <a:pt x="31750" y="25256666"/>
                    <a:pt x="35560" y="25260477"/>
                    <a:pt x="44450" y="25260477"/>
                  </a:cubicBezTo>
                  <a:cubicBezTo>
                    <a:pt x="183774" y="25260477"/>
                    <a:pt x="495589" y="25261746"/>
                    <a:pt x="785131" y="25261746"/>
                  </a:cubicBezTo>
                  <a:cubicBezTo>
                    <a:pt x="1208307" y="25261746"/>
                    <a:pt x="1653757" y="25259207"/>
                    <a:pt x="2076934" y="25261746"/>
                  </a:cubicBezTo>
                  <a:cubicBezTo>
                    <a:pt x="2767380" y="25265557"/>
                    <a:pt x="3457827" y="25268096"/>
                    <a:pt x="4148273" y="25266827"/>
                  </a:cubicBezTo>
                  <a:cubicBezTo>
                    <a:pt x="4593722" y="25265557"/>
                    <a:pt x="5016899" y="25268096"/>
                    <a:pt x="5462349" y="25268096"/>
                  </a:cubicBezTo>
                  <a:cubicBezTo>
                    <a:pt x="6108250" y="25268096"/>
                    <a:pt x="6754151" y="25266827"/>
                    <a:pt x="7400053" y="25268096"/>
                  </a:cubicBezTo>
                  <a:cubicBezTo>
                    <a:pt x="8357769" y="25269366"/>
                    <a:pt x="18870373" y="25259207"/>
                    <a:pt x="19850361" y="25261746"/>
                  </a:cubicBezTo>
                  <a:cubicBezTo>
                    <a:pt x="20273539" y="25263016"/>
                    <a:pt x="20696714" y="25264287"/>
                    <a:pt x="21097620" y="25264287"/>
                  </a:cubicBezTo>
                  <a:cubicBezTo>
                    <a:pt x="21832611" y="25266827"/>
                    <a:pt x="22545330" y="25263016"/>
                    <a:pt x="23280323" y="25266827"/>
                  </a:cubicBezTo>
                  <a:cubicBezTo>
                    <a:pt x="23881678" y="25269366"/>
                    <a:pt x="24483034" y="25269366"/>
                    <a:pt x="25084391" y="25271907"/>
                  </a:cubicBezTo>
                  <a:cubicBezTo>
                    <a:pt x="25975290" y="25275716"/>
                    <a:pt x="26866189" y="25278257"/>
                    <a:pt x="27757087" y="25279527"/>
                  </a:cubicBezTo>
                  <a:cubicBezTo>
                    <a:pt x="28091175" y="25279527"/>
                    <a:pt x="28152845" y="25278257"/>
                    <a:pt x="28173167" y="2527825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08299" y="514350"/>
            <a:ext cx="16471401" cy="9258300"/>
          </a:xfrm>
          <a:custGeom>
            <a:avLst/>
            <a:gdLst/>
            <a:ahLst/>
            <a:cxnLst/>
            <a:rect l="l" t="t" r="r" b="b"/>
            <a:pathLst>
              <a:path w="16471401" h="9258300">
                <a:moveTo>
                  <a:pt x="0" y="0"/>
                </a:moveTo>
                <a:lnTo>
                  <a:pt x="16471402" y="0"/>
                </a:lnTo>
                <a:lnTo>
                  <a:pt x="1647140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108405" cy="7368016"/>
          </a:xfrm>
          <a:custGeom>
            <a:avLst/>
            <a:gdLst/>
            <a:ahLst/>
            <a:cxnLst/>
            <a:rect l="l" t="t" r="r" b="b"/>
            <a:pathLst>
              <a:path w="13108405" h="7368016">
                <a:moveTo>
                  <a:pt x="0" y="0"/>
                </a:moveTo>
                <a:lnTo>
                  <a:pt x="13108405" y="0"/>
                </a:lnTo>
                <a:lnTo>
                  <a:pt x="13108405" y="7368016"/>
                </a:lnTo>
                <a:lnTo>
                  <a:pt x="0" y="73680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69426" y="2886569"/>
            <a:ext cx="14440776" cy="8116919"/>
          </a:xfrm>
          <a:custGeom>
            <a:avLst/>
            <a:gdLst/>
            <a:ahLst/>
            <a:cxnLst/>
            <a:rect l="l" t="t" r="r" b="b"/>
            <a:pathLst>
              <a:path w="14440776" h="8116919">
                <a:moveTo>
                  <a:pt x="0" y="0"/>
                </a:moveTo>
                <a:lnTo>
                  <a:pt x="14440776" y="0"/>
                </a:lnTo>
                <a:lnTo>
                  <a:pt x="14440776" y="8116920"/>
                </a:lnTo>
                <a:lnTo>
                  <a:pt x="0" y="8116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8288000" h="10279380">
                <a:moveTo>
                  <a:pt x="0" y="0"/>
                </a:moveTo>
                <a:lnTo>
                  <a:pt x="18288000" y="0"/>
                </a:lnTo>
                <a:lnTo>
                  <a:pt x="18288000" y="10279380"/>
                </a:lnTo>
                <a:lnTo>
                  <a:pt x="0" y="1027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108897" y="-541944"/>
            <a:ext cx="12671551" cy="11370889"/>
            <a:chOff x="0" y="0"/>
            <a:chExt cx="28190946" cy="2529730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8168086" cy="25269367"/>
            </a:xfrm>
            <a:custGeom>
              <a:avLst/>
              <a:gdLst/>
              <a:ahLst/>
              <a:cxnLst/>
              <a:rect l="l" t="t" r="r" b="b"/>
              <a:pathLst>
                <a:path w="28168086" h="25269367">
                  <a:moveTo>
                    <a:pt x="28168086" y="25269367"/>
                  </a:moveTo>
                  <a:lnTo>
                    <a:pt x="0" y="25261747"/>
                  </a:lnTo>
                  <a:lnTo>
                    <a:pt x="0" y="8777303"/>
                  </a:lnTo>
                  <a:lnTo>
                    <a:pt x="17780" y="19050"/>
                  </a:lnTo>
                  <a:lnTo>
                    <a:pt x="14045551" y="0"/>
                  </a:lnTo>
                  <a:lnTo>
                    <a:pt x="2814903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8197295" cy="25296037"/>
            </a:xfrm>
            <a:custGeom>
              <a:avLst/>
              <a:gdLst/>
              <a:ahLst/>
              <a:cxnLst/>
              <a:rect l="l" t="t" r="r" b="b"/>
              <a:pathLst>
                <a:path w="28197295" h="25296037">
                  <a:moveTo>
                    <a:pt x="28163006" y="21590"/>
                  </a:moveTo>
                  <a:cubicBezTo>
                    <a:pt x="28164277" y="34290"/>
                    <a:pt x="28164277" y="44450"/>
                    <a:pt x="28165545" y="54610"/>
                  </a:cubicBezTo>
                  <a:cubicBezTo>
                    <a:pt x="28168088" y="453795"/>
                    <a:pt x="28169356" y="1017854"/>
                    <a:pt x="28171895" y="1561768"/>
                  </a:cubicBezTo>
                  <a:cubicBezTo>
                    <a:pt x="28171895" y="2347422"/>
                    <a:pt x="28184595" y="17838906"/>
                    <a:pt x="28190945" y="18624558"/>
                  </a:cubicBezTo>
                  <a:cubicBezTo>
                    <a:pt x="28197295" y="19813112"/>
                    <a:pt x="28193488" y="21021810"/>
                    <a:pt x="28193488" y="22210362"/>
                  </a:cubicBezTo>
                  <a:cubicBezTo>
                    <a:pt x="28193488" y="23257901"/>
                    <a:pt x="28194756" y="24224859"/>
                    <a:pt x="28196027" y="25235077"/>
                  </a:cubicBezTo>
                  <a:cubicBezTo>
                    <a:pt x="28196027" y="25256666"/>
                    <a:pt x="28196027" y="25270637"/>
                    <a:pt x="28196027" y="25294766"/>
                  </a:cubicBezTo>
                  <a:cubicBezTo>
                    <a:pt x="28173167" y="25294766"/>
                    <a:pt x="28152845" y="25296037"/>
                    <a:pt x="28046629" y="25294766"/>
                  </a:cubicBezTo>
                  <a:cubicBezTo>
                    <a:pt x="26598918" y="25289687"/>
                    <a:pt x="25128935" y="25296037"/>
                    <a:pt x="23681225" y="25290957"/>
                  </a:cubicBezTo>
                  <a:cubicBezTo>
                    <a:pt x="22812599" y="25287146"/>
                    <a:pt x="21966246" y="25289687"/>
                    <a:pt x="21097620" y="25287146"/>
                  </a:cubicBezTo>
                  <a:cubicBezTo>
                    <a:pt x="20696714" y="25285877"/>
                    <a:pt x="20295812" y="25284607"/>
                    <a:pt x="19894906" y="25283337"/>
                  </a:cubicBezTo>
                  <a:cubicBezTo>
                    <a:pt x="19649910" y="25283337"/>
                    <a:pt x="19427184" y="25284607"/>
                    <a:pt x="19182187" y="25284607"/>
                  </a:cubicBezTo>
                  <a:cubicBezTo>
                    <a:pt x="18558558" y="25283337"/>
                    <a:pt x="16843577" y="25284607"/>
                    <a:pt x="16219949" y="25283337"/>
                  </a:cubicBezTo>
                  <a:cubicBezTo>
                    <a:pt x="15774500" y="25282066"/>
                    <a:pt x="6865514" y="25290957"/>
                    <a:pt x="6420064" y="25289687"/>
                  </a:cubicBezTo>
                  <a:cubicBezTo>
                    <a:pt x="6308702" y="25289687"/>
                    <a:pt x="6175067" y="25290957"/>
                    <a:pt x="6063705" y="25290957"/>
                  </a:cubicBezTo>
                  <a:cubicBezTo>
                    <a:pt x="5796435" y="25290957"/>
                    <a:pt x="5551438" y="25292227"/>
                    <a:pt x="5284169" y="25292227"/>
                  </a:cubicBezTo>
                  <a:cubicBezTo>
                    <a:pt x="4615995" y="25292227"/>
                    <a:pt x="3970093" y="25290957"/>
                    <a:pt x="3301919" y="25289687"/>
                  </a:cubicBezTo>
                  <a:cubicBezTo>
                    <a:pt x="2901015" y="25288416"/>
                    <a:pt x="2500110" y="25287146"/>
                    <a:pt x="2121478" y="25285877"/>
                  </a:cubicBezTo>
                  <a:cubicBezTo>
                    <a:pt x="1408760" y="25284607"/>
                    <a:pt x="696041" y="25283337"/>
                    <a:pt x="48260" y="25283337"/>
                  </a:cubicBezTo>
                  <a:cubicBezTo>
                    <a:pt x="38100" y="25283337"/>
                    <a:pt x="29210" y="25283337"/>
                    <a:pt x="19050" y="25282066"/>
                  </a:cubicBezTo>
                  <a:cubicBezTo>
                    <a:pt x="10160" y="25280796"/>
                    <a:pt x="5080" y="25274446"/>
                    <a:pt x="7620" y="25265557"/>
                  </a:cubicBezTo>
                  <a:cubicBezTo>
                    <a:pt x="16510" y="25232109"/>
                    <a:pt x="12700" y="24728486"/>
                    <a:pt x="11430" y="24204715"/>
                  </a:cubicBezTo>
                  <a:cubicBezTo>
                    <a:pt x="10160" y="23137033"/>
                    <a:pt x="6350" y="22089494"/>
                    <a:pt x="7620" y="21021810"/>
                  </a:cubicBezTo>
                  <a:cubicBezTo>
                    <a:pt x="5080" y="19692243"/>
                    <a:pt x="0" y="3233799"/>
                    <a:pt x="7620" y="1884087"/>
                  </a:cubicBezTo>
                  <a:cubicBezTo>
                    <a:pt x="8890" y="1622202"/>
                    <a:pt x="7620" y="1340172"/>
                    <a:pt x="8890" y="1078288"/>
                  </a:cubicBezTo>
                  <a:cubicBezTo>
                    <a:pt x="10160" y="655244"/>
                    <a:pt x="12700" y="19191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9229" y="30480"/>
                    <a:pt x="495589" y="29210"/>
                  </a:cubicBezTo>
                  <a:cubicBezTo>
                    <a:pt x="1096945" y="25400"/>
                    <a:pt x="1698302" y="22860"/>
                    <a:pt x="2321931" y="20320"/>
                  </a:cubicBezTo>
                  <a:cubicBezTo>
                    <a:pt x="2745108" y="17780"/>
                    <a:pt x="3168284" y="16510"/>
                    <a:pt x="3569189" y="13970"/>
                  </a:cubicBezTo>
                  <a:cubicBezTo>
                    <a:pt x="3970093" y="11430"/>
                    <a:pt x="4393270" y="8890"/>
                    <a:pt x="4794175" y="8890"/>
                  </a:cubicBezTo>
                  <a:cubicBezTo>
                    <a:pt x="5239624" y="7620"/>
                    <a:pt x="5685073" y="10160"/>
                    <a:pt x="6130522" y="8890"/>
                  </a:cubicBezTo>
                  <a:cubicBezTo>
                    <a:pt x="6687334" y="8890"/>
                    <a:pt x="16776761" y="6350"/>
                    <a:pt x="17333572" y="5080"/>
                  </a:cubicBezTo>
                  <a:cubicBezTo>
                    <a:pt x="17868112" y="3810"/>
                    <a:pt x="18402651" y="2540"/>
                    <a:pt x="18959464" y="2540"/>
                  </a:cubicBezTo>
                  <a:cubicBezTo>
                    <a:pt x="19872634" y="1270"/>
                    <a:pt x="20763532" y="0"/>
                    <a:pt x="21676704" y="0"/>
                  </a:cubicBezTo>
                  <a:cubicBezTo>
                    <a:pt x="22055337" y="0"/>
                    <a:pt x="22456240" y="2540"/>
                    <a:pt x="22834871" y="2540"/>
                  </a:cubicBezTo>
                  <a:cubicBezTo>
                    <a:pt x="23881678" y="3810"/>
                    <a:pt x="24950755" y="5080"/>
                    <a:pt x="25997561" y="7620"/>
                  </a:cubicBezTo>
                  <a:cubicBezTo>
                    <a:pt x="26554372" y="8890"/>
                    <a:pt x="27111185" y="12700"/>
                    <a:pt x="27667997" y="16510"/>
                  </a:cubicBezTo>
                  <a:cubicBezTo>
                    <a:pt x="27801633" y="16510"/>
                    <a:pt x="27935268" y="16510"/>
                    <a:pt x="28046629" y="16510"/>
                  </a:cubicBezTo>
                  <a:cubicBezTo>
                    <a:pt x="28143956" y="17780"/>
                    <a:pt x="28152845" y="20320"/>
                    <a:pt x="28163006" y="21590"/>
                  </a:cubicBezTo>
                  <a:close/>
                  <a:moveTo>
                    <a:pt x="28173167" y="25278257"/>
                  </a:moveTo>
                  <a:cubicBezTo>
                    <a:pt x="28174438" y="25261746"/>
                    <a:pt x="28175706" y="25249046"/>
                    <a:pt x="28175706" y="25236346"/>
                  </a:cubicBezTo>
                  <a:cubicBezTo>
                    <a:pt x="28174438" y="24124137"/>
                    <a:pt x="28173167" y="23056453"/>
                    <a:pt x="28173167" y="21908190"/>
                  </a:cubicBezTo>
                  <a:cubicBezTo>
                    <a:pt x="28173167" y="21384420"/>
                    <a:pt x="28175706" y="20860652"/>
                    <a:pt x="28174438" y="20336881"/>
                  </a:cubicBezTo>
                  <a:cubicBezTo>
                    <a:pt x="28174438" y="19853402"/>
                    <a:pt x="28173167" y="19349777"/>
                    <a:pt x="28171895" y="18866300"/>
                  </a:cubicBezTo>
                  <a:cubicBezTo>
                    <a:pt x="28166817" y="18120934"/>
                    <a:pt x="28155388" y="2689886"/>
                    <a:pt x="28155388" y="1944522"/>
                  </a:cubicBezTo>
                  <a:cubicBezTo>
                    <a:pt x="28152845" y="1320028"/>
                    <a:pt x="28150306" y="675389"/>
                    <a:pt x="28147767" y="63500"/>
                  </a:cubicBezTo>
                  <a:cubicBezTo>
                    <a:pt x="28146495" y="44450"/>
                    <a:pt x="28145227" y="43180"/>
                    <a:pt x="27979811" y="41910"/>
                  </a:cubicBezTo>
                  <a:cubicBezTo>
                    <a:pt x="27912993" y="41910"/>
                    <a:pt x="27868450" y="41910"/>
                    <a:pt x="27801633" y="40640"/>
                  </a:cubicBezTo>
                  <a:cubicBezTo>
                    <a:pt x="27244820" y="36830"/>
                    <a:pt x="26665736" y="31750"/>
                    <a:pt x="26108924" y="30480"/>
                  </a:cubicBezTo>
                  <a:cubicBezTo>
                    <a:pt x="24750304" y="26670"/>
                    <a:pt x="23369412" y="25400"/>
                    <a:pt x="22010792" y="22860"/>
                  </a:cubicBezTo>
                  <a:cubicBezTo>
                    <a:pt x="21810339" y="22860"/>
                    <a:pt x="21587615" y="22860"/>
                    <a:pt x="21387162" y="22860"/>
                  </a:cubicBezTo>
                  <a:cubicBezTo>
                    <a:pt x="21053076" y="22860"/>
                    <a:pt x="20718989" y="22860"/>
                    <a:pt x="20407174" y="22860"/>
                  </a:cubicBezTo>
                  <a:cubicBezTo>
                    <a:pt x="19694455" y="22860"/>
                    <a:pt x="18981735" y="22860"/>
                    <a:pt x="18291289" y="24130"/>
                  </a:cubicBezTo>
                  <a:cubicBezTo>
                    <a:pt x="17689932" y="25400"/>
                    <a:pt x="7555960" y="29210"/>
                    <a:pt x="6954604" y="29210"/>
                  </a:cubicBezTo>
                  <a:cubicBezTo>
                    <a:pt x="5974616" y="29210"/>
                    <a:pt x="4994627" y="26670"/>
                    <a:pt x="4014639" y="33020"/>
                  </a:cubicBezTo>
                  <a:cubicBezTo>
                    <a:pt x="3502371" y="36830"/>
                    <a:pt x="3012377" y="36830"/>
                    <a:pt x="2522383" y="38100"/>
                  </a:cubicBezTo>
                  <a:cubicBezTo>
                    <a:pt x="1676029" y="41910"/>
                    <a:pt x="829676" y="45720"/>
                    <a:pt x="49530" y="50800"/>
                  </a:cubicBezTo>
                  <a:cubicBezTo>
                    <a:pt x="36830" y="50800"/>
                    <a:pt x="34290" y="53340"/>
                    <a:pt x="33020" y="131475"/>
                  </a:cubicBezTo>
                  <a:cubicBezTo>
                    <a:pt x="31750" y="494084"/>
                    <a:pt x="31750" y="856694"/>
                    <a:pt x="30480" y="1219304"/>
                  </a:cubicBezTo>
                  <a:cubicBezTo>
                    <a:pt x="29210" y="1823653"/>
                    <a:pt x="26670" y="2407857"/>
                    <a:pt x="25400" y="3012206"/>
                  </a:cubicBezTo>
                  <a:cubicBezTo>
                    <a:pt x="20320" y="3656845"/>
                    <a:pt x="26670" y="19410212"/>
                    <a:pt x="29210" y="20054852"/>
                  </a:cubicBezTo>
                  <a:cubicBezTo>
                    <a:pt x="29210" y="20739781"/>
                    <a:pt x="29210" y="21444855"/>
                    <a:pt x="30480" y="22129784"/>
                  </a:cubicBezTo>
                  <a:cubicBezTo>
                    <a:pt x="30480" y="22633408"/>
                    <a:pt x="33020" y="23137033"/>
                    <a:pt x="33020" y="23640656"/>
                  </a:cubicBezTo>
                  <a:cubicBezTo>
                    <a:pt x="33020" y="24184570"/>
                    <a:pt x="33020" y="24728486"/>
                    <a:pt x="31750" y="25236346"/>
                  </a:cubicBezTo>
                  <a:cubicBezTo>
                    <a:pt x="31750" y="25240157"/>
                    <a:pt x="31750" y="25242696"/>
                    <a:pt x="31750" y="25246507"/>
                  </a:cubicBezTo>
                  <a:cubicBezTo>
                    <a:pt x="31750" y="25256666"/>
                    <a:pt x="35560" y="25260477"/>
                    <a:pt x="44450" y="25260477"/>
                  </a:cubicBezTo>
                  <a:cubicBezTo>
                    <a:pt x="183774" y="25260477"/>
                    <a:pt x="495589" y="25261746"/>
                    <a:pt x="785131" y="25261746"/>
                  </a:cubicBezTo>
                  <a:cubicBezTo>
                    <a:pt x="1208307" y="25261746"/>
                    <a:pt x="1653757" y="25259207"/>
                    <a:pt x="2076934" y="25261746"/>
                  </a:cubicBezTo>
                  <a:cubicBezTo>
                    <a:pt x="2767380" y="25265557"/>
                    <a:pt x="3457827" y="25268096"/>
                    <a:pt x="4148273" y="25266827"/>
                  </a:cubicBezTo>
                  <a:cubicBezTo>
                    <a:pt x="4593722" y="25265557"/>
                    <a:pt x="5016899" y="25268096"/>
                    <a:pt x="5462349" y="25268096"/>
                  </a:cubicBezTo>
                  <a:cubicBezTo>
                    <a:pt x="6108250" y="25268096"/>
                    <a:pt x="6754151" y="25266827"/>
                    <a:pt x="7400053" y="25268096"/>
                  </a:cubicBezTo>
                  <a:cubicBezTo>
                    <a:pt x="8357769" y="25269366"/>
                    <a:pt x="18870373" y="25259207"/>
                    <a:pt x="19850361" y="25261746"/>
                  </a:cubicBezTo>
                  <a:cubicBezTo>
                    <a:pt x="20273539" y="25263016"/>
                    <a:pt x="20696714" y="25264287"/>
                    <a:pt x="21097620" y="25264287"/>
                  </a:cubicBezTo>
                  <a:cubicBezTo>
                    <a:pt x="21832611" y="25266827"/>
                    <a:pt x="22545330" y="25263016"/>
                    <a:pt x="23280323" y="25266827"/>
                  </a:cubicBezTo>
                  <a:cubicBezTo>
                    <a:pt x="23881678" y="25269366"/>
                    <a:pt x="24483034" y="25269366"/>
                    <a:pt x="25084391" y="25271907"/>
                  </a:cubicBezTo>
                  <a:cubicBezTo>
                    <a:pt x="25975290" y="25275716"/>
                    <a:pt x="26866189" y="25278257"/>
                    <a:pt x="27757087" y="25279527"/>
                  </a:cubicBezTo>
                  <a:cubicBezTo>
                    <a:pt x="28091175" y="25279527"/>
                    <a:pt x="28152845" y="25278257"/>
                    <a:pt x="28173167" y="2527825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594928" y="467852"/>
            <a:ext cx="6429954" cy="9120502"/>
          </a:xfrm>
          <a:custGeom>
            <a:avLst/>
            <a:gdLst/>
            <a:ahLst/>
            <a:cxnLst/>
            <a:rect l="l" t="t" r="r" b="b"/>
            <a:pathLst>
              <a:path w="6429954" h="9120502">
                <a:moveTo>
                  <a:pt x="0" y="0"/>
                </a:moveTo>
                <a:lnTo>
                  <a:pt x="6429954" y="0"/>
                </a:lnTo>
                <a:lnTo>
                  <a:pt x="6429954" y="9120502"/>
                </a:lnTo>
                <a:lnTo>
                  <a:pt x="0" y="9120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20049" y="1442878"/>
            <a:ext cx="15667951" cy="7170450"/>
          </a:xfrm>
          <a:custGeom>
            <a:avLst/>
            <a:gdLst/>
            <a:ahLst/>
            <a:cxnLst/>
            <a:rect l="l" t="t" r="r" b="b"/>
            <a:pathLst>
              <a:path w="15667951" h="7170450">
                <a:moveTo>
                  <a:pt x="0" y="0"/>
                </a:moveTo>
                <a:lnTo>
                  <a:pt x="15667951" y="0"/>
                </a:lnTo>
                <a:lnTo>
                  <a:pt x="15667951" y="7170450"/>
                </a:lnTo>
                <a:lnTo>
                  <a:pt x="0" y="7170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138" b="-768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23504" y="-418712"/>
            <a:ext cx="11853618" cy="11370889"/>
            <a:chOff x="0" y="0"/>
            <a:chExt cx="26371256" cy="2529730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6348395" cy="25269367"/>
            </a:xfrm>
            <a:custGeom>
              <a:avLst/>
              <a:gdLst/>
              <a:ahLst/>
              <a:cxnLst/>
              <a:rect l="l" t="t" r="r" b="b"/>
              <a:pathLst>
                <a:path w="26348395" h="25269367">
                  <a:moveTo>
                    <a:pt x="26348395" y="25269367"/>
                  </a:moveTo>
                  <a:lnTo>
                    <a:pt x="0" y="25261747"/>
                  </a:lnTo>
                  <a:lnTo>
                    <a:pt x="0" y="8777303"/>
                  </a:lnTo>
                  <a:lnTo>
                    <a:pt x="17780" y="19050"/>
                  </a:lnTo>
                  <a:lnTo>
                    <a:pt x="13138045" y="0"/>
                  </a:lnTo>
                  <a:lnTo>
                    <a:pt x="2632934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6377605" cy="25296037"/>
            </a:xfrm>
            <a:custGeom>
              <a:avLst/>
              <a:gdLst/>
              <a:ahLst/>
              <a:cxnLst/>
              <a:rect l="l" t="t" r="r" b="b"/>
              <a:pathLst>
                <a:path w="26377605" h="25296037">
                  <a:moveTo>
                    <a:pt x="26343315" y="21590"/>
                  </a:moveTo>
                  <a:cubicBezTo>
                    <a:pt x="26344587" y="34290"/>
                    <a:pt x="26344587" y="44450"/>
                    <a:pt x="26345855" y="54610"/>
                  </a:cubicBezTo>
                  <a:cubicBezTo>
                    <a:pt x="26348397" y="453795"/>
                    <a:pt x="26349665" y="1017854"/>
                    <a:pt x="26352205" y="1561768"/>
                  </a:cubicBezTo>
                  <a:cubicBezTo>
                    <a:pt x="26352205" y="2347422"/>
                    <a:pt x="26364905" y="17838906"/>
                    <a:pt x="26371255" y="18624558"/>
                  </a:cubicBezTo>
                  <a:cubicBezTo>
                    <a:pt x="26377605" y="19813112"/>
                    <a:pt x="26373797" y="21021810"/>
                    <a:pt x="26373797" y="22210362"/>
                  </a:cubicBezTo>
                  <a:cubicBezTo>
                    <a:pt x="26373797" y="23257901"/>
                    <a:pt x="26375065" y="24224859"/>
                    <a:pt x="26376337" y="25235077"/>
                  </a:cubicBezTo>
                  <a:cubicBezTo>
                    <a:pt x="26376337" y="25256666"/>
                    <a:pt x="26376337" y="25270637"/>
                    <a:pt x="26376337" y="25294766"/>
                  </a:cubicBezTo>
                  <a:cubicBezTo>
                    <a:pt x="26353476" y="25294766"/>
                    <a:pt x="26333155" y="25296037"/>
                    <a:pt x="26232842" y="25294766"/>
                  </a:cubicBezTo>
                  <a:cubicBezTo>
                    <a:pt x="24878934" y="25289687"/>
                    <a:pt x="23504197" y="25296037"/>
                    <a:pt x="22150289" y="25290957"/>
                  </a:cubicBezTo>
                  <a:cubicBezTo>
                    <a:pt x="21337945" y="25287146"/>
                    <a:pt x="20546431" y="25289687"/>
                    <a:pt x="19734086" y="25287146"/>
                  </a:cubicBezTo>
                  <a:cubicBezTo>
                    <a:pt x="19359157" y="25285877"/>
                    <a:pt x="18984231" y="25284607"/>
                    <a:pt x="18609302" y="25283337"/>
                  </a:cubicBezTo>
                  <a:cubicBezTo>
                    <a:pt x="18380180" y="25283337"/>
                    <a:pt x="18171886" y="25284607"/>
                    <a:pt x="17942762" y="25284607"/>
                  </a:cubicBezTo>
                  <a:cubicBezTo>
                    <a:pt x="17359541" y="25283337"/>
                    <a:pt x="15755681" y="25284607"/>
                    <a:pt x="15172461" y="25283337"/>
                  </a:cubicBezTo>
                  <a:cubicBezTo>
                    <a:pt x="14755874" y="25282066"/>
                    <a:pt x="6424137" y="25290957"/>
                    <a:pt x="6007551" y="25289687"/>
                  </a:cubicBezTo>
                  <a:cubicBezTo>
                    <a:pt x="5903403" y="25289687"/>
                    <a:pt x="5778428" y="25290957"/>
                    <a:pt x="5674281" y="25290957"/>
                  </a:cubicBezTo>
                  <a:cubicBezTo>
                    <a:pt x="5424329" y="25290957"/>
                    <a:pt x="5195206" y="25292227"/>
                    <a:pt x="4945254" y="25292227"/>
                  </a:cubicBezTo>
                  <a:cubicBezTo>
                    <a:pt x="4320374" y="25292227"/>
                    <a:pt x="3716323" y="25290957"/>
                    <a:pt x="3091443" y="25289687"/>
                  </a:cubicBezTo>
                  <a:cubicBezTo>
                    <a:pt x="2716515" y="25288416"/>
                    <a:pt x="2341587" y="25287146"/>
                    <a:pt x="1987488" y="25285877"/>
                  </a:cubicBezTo>
                  <a:cubicBezTo>
                    <a:pt x="1320949" y="25284607"/>
                    <a:pt x="654410" y="25283337"/>
                    <a:pt x="48260" y="25283337"/>
                  </a:cubicBezTo>
                  <a:cubicBezTo>
                    <a:pt x="38100" y="25283337"/>
                    <a:pt x="29210" y="25283337"/>
                    <a:pt x="19050" y="25282066"/>
                  </a:cubicBezTo>
                  <a:cubicBezTo>
                    <a:pt x="10160" y="25280796"/>
                    <a:pt x="5080" y="25274446"/>
                    <a:pt x="7620" y="25265557"/>
                  </a:cubicBezTo>
                  <a:cubicBezTo>
                    <a:pt x="16510" y="25232109"/>
                    <a:pt x="12700" y="24728486"/>
                    <a:pt x="11430" y="24204715"/>
                  </a:cubicBezTo>
                  <a:cubicBezTo>
                    <a:pt x="10160" y="23137033"/>
                    <a:pt x="6350" y="22089494"/>
                    <a:pt x="7620" y="21021810"/>
                  </a:cubicBezTo>
                  <a:cubicBezTo>
                    <a:pt x="5080" y="19692243"/>
                    <a:pt x="0" y="3233799"/>
                    <a:pt x="7620" y="1884087"/>
                  </a:cubicBezTo>
                  <a:cubicBezTo>
                    <a:pt x="8890" y="1622202"/>
                    <a:pt x="7620" y="1340172"/>
                    <a:pt x="8890" y="1078288"/>
                  </a:cubicBezTo>
                  <a:cubicBezTo>
                    <a:pt x="10160" y="655244"/>
                    <a:pt x="12700" y="19191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3677" y="30480"/>
                    <a:pt x="466946" y="29210"/>
                  </a:cubicBezTo>
                  <a:cubicBezTo>
                    <a:pt x="1029338" y="25400"/>
                    <a:pt x="1591731" y="22860"/>
                    <a:pt x="2174952" y="20320"/>
                  </a:cubicBezTo>
                  <a:cubicBezTo>
                    <a:pt x="2570710" y="17780"/>
                    <a:pt x="2966467" y="16510"/>
                    <a:pt x="3341395" y="13970"/>
                  </a:cubicBezTo>
                  <a:cubicBezTo>
                    <a:pt x="3716323" y="11430"/>
                    <a:pt x="4112081" y="8890"/>
                    <a:pt x="4487009" y="8890"/>
                  </a:cubicBezTo>
                  <a:cubicBezTo>
                    <a:pt x="4903596" y="7620"/>
                    <a:pt x="5320182" y="10160"/>
                    <a:pt x="5736769" y="8890"/>
                  </a:cubicBezTo>
                  <a:cubicBezTo>
                    <a:pt x="6257503" y="8890"/>
                    <a:pt x="15693193" y="6350"/>
                    <a:pt x="16213928" y="5080"/>
                  </a:cubicBezTo>
                  <a:cubicBezTo>
                    <a:pt x="16713832" y="3810"/>
                    <a:pt x="17213736" y="2540"/>
                    <a:pt x="17734470" y="2540"/>
                  </a:cubicBezTo>
                  <a:cubicBezTo>
                    <a:pt x="18588473" y="1270"/>
                    <a:pt x="19421646" y="0"/>
                    <a:pt x="20275649" y="0"/>
                  </a:cubicBezTo>
                  <a:cubicBezTo>
                    <a:pt x="20629749" y="0"/>
                    <a:pt x="21004675" y="2540"/>
                    <a:pt x="21358775" y="2540"/>
                  </a:cubicBezTo>
                  <a:cubicBezTo>
                    <a:pt x="22337754" y="3810"/>
                    <a:pt x="23337561" y="5080"/>
                    <a:pt x="24316541" y="7620"/>
                  </a:cubicBezTo>
                  <a:cubicBezTo>
                    <a:pt x="24837276" y="8890"/>
                    <a:pt x="25358008" y="12700"/>
                    <a:pt x="25878742" y="16510"/>
                  </a:cubicBezTo>
                  <a:cubicBezTo>
                    <a:pt x="26003718" y="16510"/>
                    <a:pt x="26128696" y="16510"/>
                    <a:pt x="26232842" y="16510"/>
                  </a:cubicBezTo>
                  <a:cubicBezTo>
                    <a:pt x="26324265" y="17780"/>
                    <a:pt x="26333155" y="20320"/>
                    <a:pt x="26343315" y="21590"/>
                  </a:cubicBezTo>
                  <a:close/>
                  <a:moveTo>
                    <a:pt x="26353476" y="25278257"/>
                  </a:moveTo>
                  <a:cubicBezTo>
                    <a:pt x="26354747" y="25261746"/>
                    <a:pt x="26356015" y="25249046"/>
                    <a:pt x="26356015" y="25236346"/>
                  </a:cubicBezTo>
                  <a:cubicBezTo>
                    <a:pt x="26354747" y="24124137"/>
                    <a:pt x="26353476" y="23056453"/>
                    <a:pt x="26353476" y="21908190"/>
                  </a:cubicBezTo>
                  <a:cubicBezTo>
                    <a:pt x="26353476" y="21384420"/>
                    <a:pt x="26356015" y="20860652"/>
                    <a:pt x="26354747" y="20336881"/>
                  </a:cubicBezTo>
                  <a:cubicBezTo>
                    <a:pt x="26354747" y="19853402"/>
                    <a:pt x="26353476" y="19349777"/>
                    <a:pt x="26352205" y="18866300"/>
                  </a:cubicBezTo>
                  <a:cubicBezTo>
                    <a:pt x="26347126" y="18120934"/>
                    <a:pt x="26335697" y="2689886"/>
                    <a:pt x="26335697" y="1944522"/>
                  </a:cubicBezTo>
                  <a:cubicBezTo>
                    <a:pt x="26333155" y="1320028"/>
                    <a:pt x="26330615" y="675389"/>
                    <a:pt x="26328076" y="63500"/>
                  </a:cubicBezTo>
                  <a:cubicBezTo>
                    <a:pt x="26326805" y="44450"/>
                    <a:pt x="26325537" y="43180"/>
                    <a:pt x="26170352" y="41910"/>
                  </a:cubicBezTo>
                  <a:cubicBezTo>
                    <a:pt x="26107863" y="41910"/>
                    <a:pt x="26066207" y="41910"/>
                    <a:pt x="26003718" y="40640"/>
                  </a:cubicBezTo>
                  <a:cubicBezTo>
                    <a:pt x="25482987" y="36830"/>
                    <a:pt x="24941421" y="31750"/>
                    <a:pt x="24420689" y="30480"/>
                  </a:cubicBezTo>
                  <a:cubicBezTo>
                    <a:pt x="23150100" y="26670"/>
                    <a:pt x="21858681" y="25400"/>
                    <a:pt x="20588092" y="22860"/>
                  </a:cubicBezTo>
                  <a:cubicBezTo>
                    <a:pt x="20400627" y="22860"/>
                    <a:pt x="20192333" y="22860"/>
                    <a:pt x="20004868" y="22860"/>
                  </a:cubicBezTo>
                  <a:cubicBezTo>
                    <a:pt x="19692428" y="22860"/>
                    <a:pt x="19379989" y="22860"/>
                    <a:pt x="19088377" y="22860"/>
                  </a:cubicBezTo>
                  <a:cubicBezTo>
                    <a:pt x="18421839" y="22860"/>
                    <a:pt x="17755299" y="22860"/>
                    <a:pt x="17109591" y="24130"/>
                  </a:cubicBezTo>
                  <a:cubicBezTo>
                    <a:pt x="16547197" y="25400"/>
                    <a:pt x="7069847" y="29210"/>
                    <a:pt x="6507455" y="29210"/>
                  </a:cubicBezTo>
                  <a:cubicBezTo>
                    <a:pt x="5590964" y="29210"/>
                    <a:pt x="4674473" y="26670"/>
                    <a:pt x="3757982" y="33020"/>
                  </a:cubicBezTo>
                  <a:cubicBezTo>
                    <a:pt x="3278907" y="36830"/>
                    <a:pt x="2820662" y="36830"/>
                    <a:pt x="2362416" y="38100"/>
                  </a:cubicBezTo>
                  <a:cubicBezTo>
                    <a:pt x="1570901" y="41910"/>
                    <a:pt x="779386" y="45720"/>
                    <a:pt x="49530" y="50800"/>
                  </a:cubicBezTo>
                  <a:cubicBezTo>
                    <a:pt x="36830" y="50800"/>
                    <a:pt x="34290" y="53340"/>
                    <a:pt x="33020" y="131475"/>
                  </a:cubicBezTo>
                  <a:cubicBezTo>
                    <a:pt x="31750" y="494084"/>
                    <a:pt x="31750" y="856694"/>
                    <a:pt x="30480" y="1219304"/>
                  </a:cubicBezTo>
                  <a:cubicBezTo>
                    <a:pt x="29210" y="1823653"/>
                    <a:pt x="26670" y="2407857"/>
                    <a:pt x="25400" y="3012206"/>
                  </a:cubicBezTo>
                  <a:cubicBezTo>
                    <a:pt x="20320" y="3656845"/>
                    <a:pt x="26670" y="19410212"/>
                    <a:pt x="29210" y="20054852"/>
                  </a:cubicBezTo>
                  <a:cubicBezTo>
                    <a:pt x="29210" y="20739781"/>
                    <a:pt x="29210" y="21444855"/>
                    <a:pt x="30480" y="22129784"/>
                  </a:cubicBezTo>
                  <a:cubicBezTo>
                    <a:pt x="30480" y="22633408"/>
                    <a:pt x="33020" y="23137033"/>
                    <a:pt x="33020" y="23640656"/>
                  </a:cubicBezTo>
                  <a:cubicBezTo>
                    <a:pt x="33020" y="24184570"/>
                    <a:pt x="33020" y="24728486"/>
                    <a:pt x="31750" y="25236346"/>
                  </a:cubicBezTo>
                  <a:cubicBezTo>
                    <a:pt x="31750" y="25240157"/>
                    <a:pt x="31750" y="25242696"/>
                    <a:pt x="31750" y="25246507"/>
                  </a:cubicBezTo>
                  <a:cubicBezTo>
                    <a:pt x="31750" y="25256666"/>
                    <a:pt x="35560" y="25260477"/>
                    <a:pt x="44450" y="25260477"/>
                  </a:cubicBezTo>
                  <a:cubicBezTo>
                    <a:pt x="175335" y="25260477"/>
                    <a:pt x="466946" y="25261746"/>
                    <a:pt x="737727" y="25261746"/>
                  </a:cubicBezTo>
                  <a:cubicBezTo>
                    <a:pt x="1133485" y="25261746"/>
                    <a:pt x="1550072" y="25259207"/>
                    <a:pt x="1945829" y="25261746"/>
                  </a:cubicBezTo>
                  <a:cubicBezTo>
                    <a:pt x="2591539" y="25265557"/>
                    <a:pt x="3237248" y="25268096"/>
                    <a:pt x="3882958" y="25266827"/>
                  </a:cubicBezTo>
                  <a:cubicBezTo>
                    <a:pt x="4299545" y="25265557"/>
                    <a:pt x="4695302" y="25268096"/>
                    <a:pt x="5111889" y="25268096"/>
                  </a:cubicBezTo>
                  <a:cubicBezTo>
                    <a:pt x="5715940" y="25268096"/>
                    <a:pt x="6319991" y="25266827"/>
                    <a:pt x="6924042" y="25268096"/>
                  </a:cubicBezTo>
                  <a:cubicBezTo>
                    <a:pt x="7819703" y="25269366"/>
                    <a:pt x="17651153" y="25259207"/>
                    <a:pt x="18567644" y="25261746"/>
                  </a:cubicBezTo>
                  <a:cubicBezTo>
                    <a:pt x="18963402" y="25263016"/>
                    <a:pt x="19359157" y="25264287"/>
                    <a:pt x="19734086" y="25264287"/>
                  </a:cubicBezTo>
                  <a:cubicBezTo>
                    <a:pt x="20421455" y="25266827"/>
                    <a:pt x="21087994" y="25263016"/>
                    <a:pt x="21775363" y="25266827"/>
                  </a:cubicBezTo>
                  <a:cubicBezTo>
                    <a:pt x="22337754" y="25269366"/>
                    <a:pt x="22900146" y="25269366"/>
                    <a:pt x="23462539" y="25271907"/>
                  </a:cubicBezTo>
                  <a:cubicBezTo>
                    <a:pt x="24295713" y="25275716"/>
                    <a:pt x="25128886" y="25278257"/>
                    <a:pt x="25962060" y="25279527"/>
                  </a:cubicBezTo>
                  <a:cubicBezTo>
                    <a:pt x="26274501" y="25279527"/>
                    <a:pt x="26333155" y="25278257"/>
                    <a:pt x="26353476" y="2527825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2134629" y="1028700"/>
            <a:ext cx="9713452" cy="9122551"/>
          </a:xfrm>
          <a:custGeom>
            <a:avLst/>
            <a:gdLst/>
            <a:ahLst/>
            <a:cxnLst/>
            <a:rect l="l" t="t" r="r" b="b"/>
            <a:pathLst>
              <a:path w="9713452" h="9122551">
                <a:moveTo>
                  <a:pt x="0" y="0"/>
                </a:moveTo>
                <a:lnTo>
                  <a:pt x="9713452" y="0"/>
                </a:lnTo>
                <a:lnTo>
                  <a:pt x="9713452" y="9122551"/>
                </a:lnTo>
                <a:lnTo>
                  <a:pt x="0" y="9122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904875"/>
            <a:ext cx="9138705" cy="118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0A457B"/>
                </a:solidFill>
                <a:latin typeface="One Little Font"/>
              </a:rPr>
              <a:t>KIZ: 20 ur, 1. do 5. razred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7060" y="4279900"/>
            <a:ext cx="8681986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Rokavička, ukrajinska ljudska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7060" y="5406733"/>
            <a:ext cx="9809209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nariši živali, ki so našle dom v rokavički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7060" y="7422858"/>
            <a:ext cx="980920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izreži 3d rokavičko in jo pobarvaj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582863"/>
            <a:ext cx="9138705" cy="118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A457B"/>
                </a:solidFill>
                <a:latin typeface="One Little Font"/>
              </a:rPr>
              <a:t>1. RAZRED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7060" y="8553158"/>
            <a:ext cx="9809209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med ustvarjanjem poslušamo božično glasbo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5239" y="6897537"/>
            <a:ext cx="4985521" cy="3751605"/>
          </a:xfrm>
          <a:custGeom>
            <a:avLst/>
            <a:gdLst/>
            <a:ahLst/>
            <a:cxnLst/>
            <a:rect l="l" t="t" r="r" b="b"/>
            <a:pathLst>
              <a:path w="4985521" h="3751605">
                <a:moveTo>
                  <a:pt x="0" y="0"/>
                </a:moveTo>
                <a:lnTo>
                  <a:pt x="4985522" y="0"/>
                </a:lnTo>
                <a:lnTo>
                  <a:pt x="4985522" y="3751605"/>
                </a:lnTo>
                <a:lnTo>
                  <a:pt x="0" y="375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99261" y="-21924"/>
            <a:ext cx="2977479" cy="3508075"/>
          </a:xfrm>
          <a:custGeom>
            <a:avLst/>
            <a:gdLst/>
            <a:ahLst/>
            <a:cxnLst/>
            <a:rect l="l" t="t" r="r" b="b"/>
            <a:pathLst>
              <a:path w="2977479" h="3508075">
                <a:moveTo>
                  <a:pt x="0" y="0"/>
                </a:moveTo>
                <a:lnTo>
                  <a:pt x="2977478" y="0"/>
                </a:lnTo>
                <a:lnTo>
                  <a:pt x="2977478" y="3508075"/>
                </a:lnTo>
                <a:lnTo>
                  <a:pt x="0" y="3508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65169" y="-384152"/>
            <a:ext cx="3054314" cy="3870302"/>
          </a:xfrm>
          <a:custGeom>
            <a:avLst/>
            <a:gdLst/>
            <a:ahLst/>
            <a:cxnLst/>
            <a:rect l="l" t="t" r="r" b="b"/>
            <a:pathLst>
              <a:path w="3054314" h="3870302">
                <a:moveTo>
                  <a:pt x="0" y="0"/>
                </a:moveTo>
                <a:lnTo>
                  <a:pt x="3054314" y="0"/>
                </a:lnTo>
                <a:lnTo>
                  <a:pt x="3054314" y="3870303"/>
                </a:lnTo>
                <a:lnTo>
                  <a:pt x="0" y="3870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40032" flipH="1">
            <a:off x="-1182348" y="7376659"/>
            <a:ext cx="2888673" cy="3784287"/>
          </a:xfrm>
          <a:custGeom>
            <a:avLst/>
            <a:gdLst/>
            <a:ahLst/>
            <a:cxnLst/>
            <a:rect l="l" t="t" r="r" b="b"/>
            <a:pathLst>
              <a:path w="2888673" h="3784287">
                <a:moveTo>
                  <a:pt x="2888672" y="0"/>
                </a:moveTo>
                <a:lnTo>
                  <a:pt x="0" y="0"/>
                </a:lnTo>
                <a:lnTo>
                  <a:pt x="0" y="3784287"/>
                </a:lnTo>
                <a:lnTo>
                  <a:pt x="2888672" y="3784287"/>
                </a:lnTo>
                <a:lnTo>
                  <a:pt x="288867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1990" y="155093"/>
            <a:ext cx="7324019" cy="9976814"/>
          </a:xfrm>
          <a:custGeom>
            <a:avLst/>
            <a:gdLst/>
            <a:ahLst/>
            <a:cxnLst/>
            <a:rect l="l" t="t" r="r" b="b"/>
            <a:pathLst>
              <a:path w="7324019" h="9976814">
                <a:moveTo>
                  <a:pt x="0" y="0"/>
                </a:moveTo>
                <a:lnTo>
                  <a:pt x="7324020" y="0"/>
                </a:lnTo>
                <a:lnTo>
                  <a:pt x="7324020" y="9976814"/>
                </a:lnTo>
                <a:lnTo>
                  <a:pt x="0" y="99768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8177" t="-28957" r="-118650" b="-1013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8818" y="690378"/>
            <a:ext cx="16670364" cy="8906245"/>
            <a:chOff x="0" y="0"/>
            <a:chExt cx="37087279" cy="1981410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37064417" cy="19786167"/>
            </a:xfrm>
            <a:custGeom>
              <a:avLst/>
              <a:gdLst/>
              <a:ahLst/>
              <a:cxnLst/>
              <a:rect l="l" t="t" r="r" b="b"/>
              <a:pathLst>
                <a:path w="37064417" h="19786167">
                  <a:moveTo>
                    <a:pt x="37064417" y="19786167"/>
                  </a:moveTo>
                  <a:lnTo>
                    <a:pt x="0" y="19778547"/>
                  </a:lnTo>
                  <a:lnTo>
                    <a:pt x="0" y="6875586"/>
                  </a:lnTo>
                  <a:lnTo>
                    <a:pt x="17780" y="19050"/>
                  </a:lnTo>
                  <a:lnTo>
                    <a:pt x="18482279" y="0"/>
                  </a:lnTo>
                  <a:lnTo>
                    <a:pt x="370453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37093630" cy="19812837"/>
            </a:xfrm>
            <a:custGeom>
              <a:avLst/>
              <a:gdLst/>
              <a:ahLst/>
              <a:cxnLst/>
              <a:rect l="l" t="t" r="r" b="b"/>
              <a:pathLst>
                <a:path w="37093630" h="19812837">
                  <a:moveTo>
                    <a:pt x="37059337" y="21590"/>
                  </a:moveTo>
                  <a:cubicBezTo>
                    <a:pt x="37060609" y="34290"/>
                    <a:pt x="37060609" y="44450"/>
                    <a:pt x="37061880" y="54610"/>
                  </a:cubicBezTo>
                  <a:cubicBezTo>
                    <a:pt x="37064419" y="368954"/>
                    <a:pt x="37065687" y="810132"/>
                    <a:pt x="37068230" y="1235555"/>
                  </a:cubicBezTo>
                  <a:cubicBezTo>
                    <a:pt x="37068230" y="1850054"/>
                    <a:pt x="37080930" y="13966713"/>
                    <a:pt x="37087280" y="14581211"/>
                  </a:cubicBezTo>
                  <a:cubicBezTo>
                    <a:pt x="37093630" y="15510838"/>
                    <a:pt x="37089819" y="16456220"/>
                    <a:pt x="37089819" y="17385846"/>
                  </a:cubicBezTo>
                  <a:cubicBezTo>
                    <a:pt x="37089819" y="18205179"/>
                    <a:pt x="37091087" y="18961484"/>
                    <a:pt x="37092359" y="19751877"/>
                  </a:cubicBezTo>
                  <a:cubicBezTo>
                    <a:pt x="37092359" y="19773467"/>
                    <a:pt x="37092359" y="19787437"/>
                    <a:pt x="37092359" y="19811567"/>
                  </a:cubicBezTo>
                  <a:cubicBezTo>
                    <a:pt x="37069498" y="19811567"/>
                    <a:pt x="37049180" y="19812837"/>
                    <a:pt x="36914106" y="19811567"/>
                  </a:cubicBezTo>
                  <a:cubicBezTo>
                    <a:pt x="35007797" y="19806487"/>
                    <a:pt x="33072164" y="19812837"/>
                    <a:pt x="31165858" y="19807757"/>
                  </a:cubicBezTo>
                  <a:cubicBezTo>
                    <a:pt x="30022074" y="19803948"/>
                    <a:pt x="28907618" y="19806487"/>
                    <a:pt x="27763833" y="19803948"/>
                  </a:cubicBezTo>
                  <a:cubicBezTo>
                    <a:pt x="27235931" y="19802677"/>
                    <a:pt x="26708031" y="19801407"/>
                    <a:pt x="26180132" y="19800137"/>
                  </a:cubicBezTo>
                  <a:cubicBezTo>
                    <a:pt x="25857526" y="19800137"/>
                    <a:pt x="25564248" y="19801407"/>
                    <a:pt x="25241640" y="19801407"/>
                  </a:cubicBezTo>
                  <a:cubicBezTo>
                    <a:pt x="24420464" y="19800137"/>
                    <a:pt x="22162222" y="19801407"/>
                    <a:pt x="21341046" y="19800137"/>
                  </a:cubicBezTo>
                  <a:cubicBezTo>
                    <a:pt x="20754489" y="19798867"/>
                    <a:pt x="9023370" y="19807757"/>
                    <a:pt x="8436814" y="19806487"/>
                  </a:cubicBezTo>
                  <a:cubicBezTo>
                    <a:pt x="8290175" y="19806487"/>
                    <a:pt x="8114208" y="19807757"/>
                    <a:pt x="7967569" y="19807757"/>
                  </a:cubicBezTo>
                  <a:cubicBezTo>
                    <a:pt x="7615635" y="19807757"/>
                    <a:pt x="7293029" y="19809027"/>
                    <a:pt x="6941097" y="19809027"/>
                  </a:cubicBezTo>
                  <a:cubicBezTo>
                    <a:pt x="6061262" y="19809027"/>
                    <a:pt x="5210756" y="19807757"/>
                    <a:pt x="4330923" y="19806487"/>
                  </a:cubicBezTo>
                  <a:cubicBezTo>
                    <a:pt x="3803022" y="19805217"/>
                    <a:pt x="3275122" y="19803948"/>
                    <a:pt x="2776549" y="19802677"/>
                  </a:cubicBezTo>
                  <a:cubicBezTo>
                    <a:pt x="1838059" y="19801407"/>
                    <a:pt x="899570" y="19800137"/>
                    <a:pt x="48260" y="19800137"/>
                  </a:cubicBezTo>
                  <a:cubicBezTo>
                    <a:pt x="38100" y="19800137"/>
                    <a:pt x="29210" y="19800137"/>
                    <a:pt x="19050" y="19798867"/>
                  </a:cubicBezTo>
                  <a:cubicBezTo>
                    <a:pt x="10160" y="19797598"/>
                    <a:pt x="5080" y="19791248"/>
                    <a:pt x="7620" y="19782357"/>
                  </a:cubicBezTo>
                  <a:cubicBezTo>
                    <a:pt x="16510" y="19749305"/>
                    <a:pt x="12700" y="19355395"/>
                    <a:pt x="11430" y="18945729"/>
                  </a:cubicBezTo>
                  <a:cubicBezTo>
                    <a:pt x="10160" y="18110640"/>
                    <a:pt x="6350" y="17291309"/>
                    <a:pt x="7620" y="16456220"/>
                  </a:cubicBezTo>
                  <a:cubicBezTo>
                    <a:pt x="5080" y="15416299"/>
                    <a:pt x="0" y="2543333"/>
                    <a:pt x="7620" y="1487656"/>
                  </a:cubicBezTo>
                  <a:cubicBezTo>
                    <a:pt x="8890" y="1282823"/>
                    <a:pt x="7620" y="1062234"/>
                    <a:pt x="8890" y="857401"/>
                  </a:cubicBezTo>
                  <a:cubicBezTo>
                    <a:pt x="10160" y="526517"/>
                    <a:pt x="12700" y="1641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66375" y="30480"/>
                    <a:pt x="635620" y="29210"/>
                  </a:cubicBezTo>
                  <a:cubicBezTo>
                    <a:pt x="1427471" y="25400"/>
                    <a:pt x="2219321" y="22860"/>
                    <a:pt x="3040499" y="20320"/>
                  </a:cubicBezTo>
                  <a:cubicBezTo>
                    <a:pt x="3597727" y="17780"/>
                    <a:pt x="4154955" y="16510"/>
                    <a:pt x="4682856" y="13970"/>
                  </a:cubicBezTo>
                  <a:cubicBezTo>
                    <a:pt x="5210757" y="11430"/>
                    <a:pt x="5767985" y="8890"/>
                    <a:pt x="6295885" y="8890"/>
                  </a:cubicBezTo>
                  <a:cubicBezTo>
                    <a:pt x="6882441" y="7620"/>
                    <a:pt x="7468997" y="10160"/>
                    <a:pt x="8055553" y="8890"/>
                  </a:cubicBezTo>
                  <a:cubicBezTo>
                    <a:pt x="8788748" y="8890"/>
                    <a:pt x="22074240" y="6350"/>
                    <a:pt x="22807435" y="5080"/>
                  </a:cubicBezTo>
                  <a:cubicBezTo>
                    <a:pt x="23511302" y="3810"/>
                    <a:pt x="24215169" y="2540"/>
                    <a:pt x="24948365" y="2540"/>
                  </a:cubicBezTo>
                  <a:cubicBezTo>
                    <a:pt x="26150803" y="1270"/>
                    <a:pt x="27323916" y="0"/>
                    <a:pt x="28526354" y="0"/>
                  </a:cubicBezTo>
                  <a:cubicBezTo>
                    <a:pt x="29024929" y="0"/>
                    <a:pt x="29552828" y="2540"/>
                    <a:pt x="30051399" y="2540"/>
                  </a:cubicBezTo>
                  <a:cubicBezTo>
                    <a:pt x="31429808" y="3810"/>
                    <a:pt x="32837539" y="5080"/>
                    <a:pt x="34215948" y="7620"/>
                  </a:cubicBezTo>
                  <a:cubicBezTo>
                    <a:pt x="34949144" y="8890"/>
                    <a:pt x="35682339" y="12700"/>
                    <a:pt x="36415532" y="16510"/>
                  </a:cubicBezTo>
                  <a:cubicBezTo>
                    <a:pt x="36591499" y="16510"/>
                    <a:pt x="36767467" y="16510"/>
                    <a:pt x="36914106" y="16510"/>
                  </a:cubicBezTo>
                  <a:cubicBezTo>
                    <a:pt x="37040287" y="17780"/>
                    <a:pt x="37049180" y="20320"/>
                    <a:pt x="37059337" y="21590"/>
                  </a:cubicBezTo>
                  <a:close/>
                  <a:moveTo>
                    <a:pt x="37069498" y="19795057"/>
                  </a:moveTo>
                  <a:cubicBezTo>
                    <a:pt x="37070769" y="19778548"/>
                    <a:pt x="37072037" y="19765848"/>
                    <a:pt x="37072037" y="19753148"/>
                  </a:cubicBezTo>
                  <a:cubicBezTo>
                    <a:pt x="37070769" y="18882703"/>
                    <a:pt x="37069498" y="18047616"/>
                    <a:pt x="37069498" y="17149502"/>
                  </a:cubicBezTo>
                  <a:cubicBezTo>
                    <a:pt x="37069498" y="16739836"/>
                    <a:pt x="37072037" y="16330171"/>
                    <a:pt x="37070769" y="15920503"/>
                  </a:cubicBezTo>
                  <a:cubicBezTo>
                    <a:pt x="37070769" y="15542351"/>
                    <a:pt x="37069498" y="15148440"/>
                    <a:pt x="37068230" y="14770288"/>
                  </a:cubicBezTo>
                  <a:cubicBezTo>
                    <a:pt x="37063148" y="14187301"/>
                    <a:pt x="37051719" y="2117912"/>
                    <a:pt x="37051719" y="1534926"/>
                  </a:cubicBezTo>
                  <a:cubicBezTo>
                    <a:pt x="37049180" y="1046478"/>
                    <a:pt x="37046637" y="542273"/>
                    <a:pt x="37044098" y="63500"/>
                  </a:cubicBezTo>
                  <a:cubicBezTo>
                    <a:pt x="37042830" y="44450"/>
                    <a:pt x="37041559" y="43180"/>
                    <a:pt x="36826124" y="41910"/>
                  </a:cubicBezTo>
                  <a:cubicBezTo>
                    <a:pt x="36738138" y="41910"/>
                    <a:pt x="36679485" y="41910"/>
                    <a:pt x="36591499" y="40640"/>
                  </a:cubicBezTo>
                  <a:cubicBezTo>
                    <a:pt x="35858307" y="36830"/>
                    <a:pt x="35095783" y="31750"/>
                    <a:pt x="34362587" y="30480"/>
                  </a:cubicBezTo>
                  <a:cubicBezTo>
                    <a:pt x="32573593" y="26670"/>
                    <a:pt x="30755269" y="25400"/>
                    <a:pt x="28966275" y="22860"/>
                  </a:cubicBezTo>
                  <a:cubicBezTo>
                    <a:pt x="28702325" y="22860"/>
                    <a:pt x="28409047" y="22860"/>
                    <a:pt x="28145094" y="22860"/>
                  </a:cubicBezTo>
                  <a:cubicBezTo>
                    <a:pt x="27705180" y="22860"/>
                    <a:pt x="27265262" y="22860"/>
                    <a:pt x="26854670" y="22860"/>
                  </a:cubicBezTo>
                  <a:cubicBezTo>
                    <a:pt x="25916183" y="22860"/>
                    <a:pt x="24977692" y="22860"/>
                    <a:pt x="24068530" y="24130"/>
                  </a:cubicBezTo>
                  <a:cubicBezTo>
                    <a:pt x="23276679" y="25400"/>
                    <a:pt x="9932531" y="29210"/>
                    <a:pt x="9140682" y="29210"/>
                  </a:cubicBezTo>
                  <a:cubicBezTo>
                    <a:pt x="7850259" y="29210"/>
                    <a:pt x="6559835" y="26670"/>
                    <a:pt x="5269413" y="33020"/>
                  </a:cubicBezTo>
                  <a:cubicBezTo>
                    <a:pt x="4594872" y="36830"/>
                    <a:pt x="3949661" y="36830"/>
                    <a:pt x="3304450" y="38100"/>
                  </a:cubicBezTo>
                  <a:cubicBezTo>
                    <a:pt x="2189993" y="41910"/>
                    <a:pt x="1075537" y="45720"/>
                    <a:pt x="49530" y="50800"/>
                  </a:cubicBezTo>
                  <a:cubicBezTo>
                    <a:pt x="36830" y="50800"/>
                    <a:pt x="34290" y="53340"/>
                    <a:pt x="33020" y="116851"/>
                  </a:cubicBezTo>
                  <a:cubicBezTo>
                    <a:pt x="31750" y="400466"/>
                    <a:pt x="31750" y="684081"/>
                    <a:pt x="30480" y="967696"/>
                  </a:cubicBezTo>
                  <a:cubicBezTo>
                    <a:pt x="29210" y="1440388"/>
                    <a:pt x="26670" y="1897323"/>
                    <a:pt x="25400" y="2370014"/>
                  </a:cubicBezTo>
                  <a:cubicBezTo>
                    <a:pt x="20320" y="2874218"/>
                    <a:pt x="26670" y="15195710"/>
                    <a:pt x="29210" y="15699913"/>
                  </a:cubicBezTo>
                  <a:cubicBezTo>
                    <a:pt x="29210" y="16235631"/>
                    <a:pt x="29210" y="16787104"/>
                    <a:pt x="30480" y="17322822"/>
                  </a:cubicBezTo>
                  <a:cubicBezTo>
                    <a:pt x="30480" y="17716731"/>
                    <a:pt x="33020" y="18110640"/>
                    <a:pt x="33020" y="18504551"/>
                  </a:cubicBezTo>
                  <a:cubicBezTo>
                    <a:pt x="33020" y="18929972"/>
                    <a:pt x="33020" y="19355395"/>
                    <a:pt x="31750" y="19753148"/>
                  </a:cubicBezTo>
                  <a:cubicBezTo>
                    <a:pt x="31750" y="19756957"/>
                    <a:pt x="31750" y="19759498"/>
                    <a:pt x="31750" y="19763307"/>
                  </a:cubicBezTo>
                  <a:cubicBezTo>
                    <a:pt x="31750" y="19773467"/>
                    <a:pt x="35560" y="19777277"/>
                    <a:pt x="44450" y="19777277"/>
                  </a:cubicBezTo>
                  <a:cubicBezTo>
                    <a:pt x="225031" y="19777277"/>
                    <a:pt x="635620" y="19778548"/>
                    <a:pt x="1016881" y="19778548"/>
                  </a:cubicBezTo>
                  <a:cubicBezTo>
                    <a:pt x="1574109" y="19778548"/>
                    <a:pt x="2160666" y="19776007"/>
                    <a:pt x="2717894" y="19778548"/>
                  </a:cubicBezTo>
                  <a:cubicBezTo>
                    <a:pt x="3627056" y="19782357"/>
                    <a:pt x="4536217" y="19784898"/>
                    <a:pt x="5445379" y="19783627"/>
                  </a:cubicBezTo>
                  <a:cubicBezTo>
                    <a:pt x="6031935" y="19782357"/>
                    <a:pt x="6589163" y="19784898"/>
                    <a:pt x="7175719" y="19784898"/>
                  </a:cubicBezTo>
                  <a:cubicBezTo>
                    <a:pt x="8026225" y="19784898"/>
                    <a:pt x="8876731" y="19783627"/>
                    <a:pt x="9727237" y="19784898"/>
                  </a:cubicBezTo>
                  <a:cubicBezTo>
                    <a:pt x="10988333" y="19786167"/>
                    <a:pt x="24831053" y="19776007"/>
                    <a:pt x="26121478" y="19778548"/>
                  </a:cubicBezTo>
                  <a:cubicBezTo>
                    <a:pt x="26678706" y="19779817"/>
                    <a:pt x="27235931" y="19781087"/>
                    <a:pt x="27763833" y="19781087"/>
                  </a:cubicBezTo>
                  <a:cubicBezTo>
                    <a:pt x="28731650" y="19783627"/>
                    <a:pt x="29670139" y="19779817"/>
                    <a:pt x="30637959" y="19783627"/>
                  </a:cubicBezTo>
                  <a:cubicBezTo>
                    <a:pt x="31429808" y="19786167"/>
                    <a:pt x="32221657" y="19786167"/>
                    <a:pt x="33013510" y="19788707"/>
                  </a:cubicBezTo>
                  <a:cubicBezTo>
                    <a:pt x="34186620" y="19792517"/>
                    <a:pt x="35359733" y="19795057"/>
                    <a:pt x="36532845" y="19796327"/>
                  </a:cubicBezTo>
                  <a:cubicBezTo>
                    <a:pt x="36972763" y="19796327"/>
                    <a:pt x="37049180" y="19795057"/>
                    <a:pt x="37069498" y="1979505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54779" y="174719"/>
            <a:ext cx="1547841" cy="1707963"/>
          </a:xfrm>
          <a:custGeom>
            <a:avLst/>
            <a:gdLst/>
            <a:ahLst/>
            <a:cxnLst/>
            <a:rect l="l" t="t" r="r" b="b"/>
            <a:pathLst>
              <a:path w="1547841" h="1707963">
                <a:moveTo>
                  <a:pt x="0" y="0"/>
                </a:moveTo>
                <a:lnTo>
                  <a:pt x="1547842" y="0"/>
                </a:lnTo>
                <a:lnTo>
                  <a:pt x="1547842" y="1707962"/>
                </a:lnTo>
                <a:lnTo>
                  <a:pt x="0" y="1707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126165"/>
            <a:ext cx="16230600" cy="1707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45"/>
              </a:lnSpc>
            </a:pPr>
            <a:r>
              <a:rPr lang="en-US" sz="10032">
                <a:solidFill>
                  <a:srgbClr val="0A457B"/>
                </a:solidFill>
                <a:latin typeface="One Little Font Bold"/>
              </a:rPr>
              <a:t>UVOD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427037"/>
            <a:ext cx="15089069" cy="539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7477" lvl="1" indent="-553739">
              <a:lnSpc>
                <a:spcPts val="7181"/>
              </a:lnSpc>
              <a:buFont typeface="Arial"/>
              <a:buChar char="•"/>
            </a:pPr>
            <a:r>
              <a:rPr lang="en-US" sz="5129">
                <a:solidFill>
                  <a:srgbClr val="0A457B"/>
                </a:solidFill>
                <a:latin typeface="Glacial Indifference"/>
              </a:rPr>
              <a:t>načrtovanje ur knjžnično-informacijskega znanja</a:t>
            </a:r>
          </a:p>
          <a:p>
            <a:pPr marL="1107477" lvl="1" indent="-553739">
              <a:lnSpc>
                <a:spcPts val="7181"/>
              </a:lnSpc>
              <a:buFont typeface="Arial"/>
              <a:buChar char="•"/>
            </a:pPr>
            <a:r>
              <a:rPr lang="en-US" sz="5129">
                <a:solidFill>
                  <a:srgbClr val="0A457B"/>
                </a:solidFill>
                <a:latin typeface="Glacial Indifference"/>
              </a:rPr>
              <a:t>tema: praznične pravljice</a:t>
            </a:r>
          </a:p>
          <a:p>
            <a:pPr marL="1107477" lvl="1" indent="-553739">
              <a:lnSpc>
                <a:spcPts val="7181"/>
              </a:lnSpc>
              <a:buFont typeface="Arial"/>
              <a:buChar char="•"/>
            </a:pPr>
            <a:r>
              <a:rPr lang="en-US" sz="5129">
                <a:solidFill>
                  <a:srgbClr val="0A457B"/>
                </a:solidFill>
                <a:latin typeface="Glacial Indifference"/>
              </a:rPr>
              <a:t>sodelovanje z učitelji (izbor pravljic)</a:t>
            </a:r>
          </a:p>
          <a:p>
            <a:pPr marL="1107477" lvl="1" indent="-553739">
              <a:lnSpc>
                <a:spcPts val="7181"/>
              </a:lnSpc>
              <a:buFont typeface="Arial"/>
              <a:buChar char="•"/>
            </a:pPr>
            <a:r>
              <a:rPr lang="en-US" sz="5129">
                <a:solidFill>
                  <a:srgbClr val="0A457B"/>
                </a:solidFill>
                <a:latin typeface="Glacial Indifference"/>
              </a:rPr>
              <a:t>vpis terminov v tabelo - učiteljice</a:t>
            </a:r>
          </a:p>
          <a:p>
            <a:pPr marL="1107477" lvl="1" indent="-553739">
              <a:lnSpc>
                <a:spcPts val="7181"/>
              </a:lnSpc>
              <a:buFont typeface="Arial"/>
              <a:buChar char="•"/>
            </a:pPr>
            <a:r>
              <a:rPr lang="en-US" sz="5129">
                <a:solidFill>
                  <a:srgbClr val="0A457B"/>
                </a:solidFill>
                <a:latin typeface="Glacial Indifference"/>
              </a:rPr>
              <a:t>izvedba: zadnja dva tedna decembra</a:t>
            </a:r>
          </a:p>
          <a:p>
            <a:pPr marL="1107477" lvl="1" indent="-553739">
              <a:lnSpc>
                <a:spcPts val="7181"/>
              </a:lnSpc>
              <a:buFont typeface="Arial"/>
              <a:buChar char="•"/>
            </a:pPr>
            <a:r>
              <a:rPr lang="en-US" sz="5129">
                <a:solidFill>
                  <a:srgbClr val="0A457B"/>
                </a:solidFill>
                <a:latin typeface="Glacial Indifference"/>
              </a:rPr>
              <a:t>matična šola in podružnici</a:t>
            </a:r>
          </a:p>
        </p:txBody>
      </p:sp>
      <p:sp>
        <p:nvSpPr>
          <p:cNvPr id="9" name="Freeform 9"/>
          <p:cNvSpPr/>
          <p:nvPr/>
        </p:nvSpPr>
        <p:spPr>
          <a:xfrm>
            <a:off x="16678920" y="8617881"/>
            <a:ext cx="1160760" cy="1280839"/>
          </a:xfrm>
          <a:custGeom>
            <a:avLst/>
            <a:gdLst/>
            <a:ahLst/>
            <a:cxnLst/>
            <a:rect l="l" t="t" r="r" b="b"/>
            <a:pathLst>
              <a:path w="1160760" h="1280839">
                <a:moveTo>
                  <a:pt x="0" y="0"/>
                </a:moveTo>
                <a:lnTo>
                  <a:pt x="1160760" y="0"/>
                </a:lnTo>
                <a:lnTo>
                  <a:pt x="1160760" y="1280838"/>
                </a:lnTo>
                <a:lnTo>
                  <a:pt x="0" y="1280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23504" y="-418712"/>
            <a:ext cx="11154521" cy="11370889"/>
            <a:chOff x="0" y="0"/>
            <a:chExt cx="24815944" cy="2529730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4793084" cy="25269367"/>
            </a:xfrm>
            <a:custGeom>
              <a:avLst/>
              <a:gdLst/>
              <a:ahLst/>
              <a:cxnLst/>
              <a:rect l="l" t="t" r="r" b="b"/>
              <a:pathLst>
                <a:path w="24793084" h="25269367">
                  <a:moveTo>
                    <a:pt x="24793084" y="25269367"/>
                  </a:moveTo>
                  <a:lnTo>
                    <a:pt x="0" y="25261747"/>
                  </a:lnTo>
                  <a:lnTo>
                    <a:pt x="0" y="8777303"/>
                  </a:lnTo>
                  <a:lnTo>
                    <a:pt x="17780" y="19050"/>
                  </a:lnTo>
                  <a:lnTo>
                    <a:pt x="12362389" y="0"/>
                  </a:lnTo>
                  <a:lnTo>
                    <a:pt x="24774034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4822294" cy="25296037"/>
            </a:xfrm>
            <a:custGeom>
              <a:avLst/>
              <a:gdLst/>
              <a:ahLst/>
              <a:cxnLst/>
              <a:rect l="l" t="t" r="r" b="b"/>
              <a:pathLst>
                <a:path w="24822294" h="25296037">
                  <a:moveTo>
                    <a:pt x="24788004" y="21590"/>
                  </a:moveTo>
                  <a:cubicBezTo>
                    <a:pt x="24789274" y="34290"/>
                    <a:pt x="24789274" y="44450"/>
                    <a:pt x="24790544" y="54610"/>
                  </a:cubicBezTo>
                  <a:cubicBezTo>
                    <a:pt x="24793084" y="453795"/>
                    <a:pt x="24794354" y="1017854"/>
                    <a:pt x="24796894" y="1561768"/>
                  </a:cubicBezTo>
                  <a:cubicBezTo>
                    <a:pt x="24796894" y="2347422"/>
                    <a:pt x="24809594" y="17838906"/>
                    <a:pt x="24815944" y="18624558"/>
                  </a:cubicBezTo>
                  <a:cubicBezTo>
                    <a:pt x="24822294" y="19813112"/>
                    <a:pt x="24818484" y="21021810"/>
                    <a:pt x="24818484" y="22210362"/>
                  </a:cubicBezTo>
                  <a:cubicBezTo>
                    <a:pt x="24818484" y="23257901"/>
                    <a:pt x="24819754" y="24224859"/>
                    <a:pt x="24821024" y="25235077"/>
                  </a:cubicBezTo>
                  <a:cubicBezTo>
                    <a:pt x="24821024" y="25256666"/>
                    <a:pt x="24821024" y="25270637"/>
                    <a:pt x="24821024" y="25294766"/>
                  </a:cubicBezTo>
                  <a:cubicBezTo>
                    <a:pt x="24798163" y="25294766"/>
                    <a:pt x="24777844" y="25296037"/>
                    <a:pt x="24682573" y="25294766"/>
                  </a:cubicBezTo>
                  <a:cubicBezTo>
                    <a:pt x="23408840" y="25289687"/>
                    <a:pt x="22115511" y="25296037"/>
                    <a:pt x="20841780" y="25290957"/>
                  </a:cubicBezTo>
                  <a:cubicBezTo>
                    <a:pt x="20077540" y="25287146"/>
                    <a:pt x="19332897" y="25289687"/>
                    <a:pt x="18568658" y="25287146"/>
                  </a:cubicBezTo>
                  <a:cubicBezTo>
                    <a:pt x="18215931" y="25285877"/>
                    <a:pt x="17863207" y="25284607"/>
                    <a:pt x="17510479" y="25283337"/>
                  </a:cubicBezTo>
                  <a:cubicBezTo>
                    <a:pt x="17294925" y="25283337"/>
                    <a:pt x="17098967" y="25284607"/>
                    <a:pt x="16883411" y="25284607"/>
                  </a:cubicBezTo>
                  <a:cubicBezTo>
                    <a:pt x="16334726" y="25283337"/>
                    <a:pt x="14825843" y="25284607"/>
                    <a:pt x="14277159" y="25283337"/>
                  </a:cubicBezTo>
                  <a:cubicBezTo>
                    <a:pt x="13885242" y="25282066"/>
                    <a:pt x="6046888" y="25290957"/>
                    <a:pt x="5654970" y="25289687"/>
                  </a:cubicBezTo>
                  <a:cubicBezTo>
                    <a:pt x="5556990" y="25289687"/>
                    <a:pt x="5439415" y="25290957"/>
                    <a:pt x="5341436" y="25290957"/>
                  </a:cubicBezTo>
                  <a:cubicBezTo>
                    <a:pt x="5106285" y="25290957"/>
                    <a:pt x="4890730" y="25292227"/>
                    <a:pt x="4655580" y="25292227"/>
                  </a:cubicBezTo>
                  <a:cubicBezTo>
                    <a:pt x="4067703" y="25292227"/>
                    <a:pt x="3499422" y="25290957"/>
                    <a:pt x="2911546" y="25289687"/>
                  </a:cubicBezTo>
                  <a:cubicBezTo>
                    <a:pt x="2558820" y="25288416"/>
                    <a:pt x="2206094" y="25287146"/>
                    <a:pt x="1872964" y="25285877"/>
                  </a:cubicBezTo>
                  <a:cubicBezTo>
                    <a:pt x="1245896" y="25284607"/>
                    <a:pt x="618828" y="25283337"/>
                    <a:pt x="48260" y="25283337"/>
                  </a:cubicBezTo>
                  <a:cubicBezTo>
                    <a:pt x="38100" y="25283337"/>
                    <a:pt x="29210" y="25283337"/>
                    <a:pt x="19050" y="25282066"/>
                  </a:cubicBezTo>
                  <a:cubicBezTo>
                    <a:pt x="10160" y="25280796"/>
                    <a:pt x="5080" y="25274446"/>
                    <a:pt x="7620" y="25265557"/>
                  </a:cubicBezTo>
                  <a:cubicBezTo>
                    <a:pt x="16510" y="25232109"/>
                    <a:pt x="12700" y="24728486"/>
                    <a:pt x="11430" y="24204715"/>
                  </a:cubicBezTo>
                  <a:cubicBezTo>
                    <a:pt x="10160" y="23137033"/>
                    <a:pt x="6350" y="22089494"/>
                    <a:pt x="7620" y="21021810"/>
                  </a:cubicBezTo>
                  <a:cubicBezTo>
                    <a:pt x="5080" y="19692243"/>
                    <a:pt x="0" y="3233799"/>
                    <a:pt x="7620" y="1884087"/>
                  </a:cubicBezTo>
                  <a:cubicBezTo>
                    <a:pt x="8890" y="1622202"/>
                    <a:pt x="7620" y="1340172"/>
                    <a:pt x="8890" y="1078288"/>
                  </a:cubicBezTo>
                  <a:cubicBezTo>
                    <a:pt x="10160" y="655244"/>
                    <a:pt x="12700" y="19191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28931" y="30480"/>
                    <a:pt x="442465" y="29210"/>
                  </a:cubicBezTo>
                  <a:cubicBezTo>
                    <a:pt x="971554" y="25400"/>
                    <a:pt x="1500643" y="22860"/>
                    <a:pt x="2049327" y="20320"/>
                  </a:cubicBezTo>
                  <a:cubicBezTo>
                    <a:pt x="2421649" y="17780"/>
                    <a:pt x="2793971" y="16510"/>
                    <a:pt x="3146697" y="13970"/>
                  </a:cubicBezTo>
                  <a:cubicBezTo>
                    <a:pt x="3499423" y="11430"/>
                    <a:pt x="3871744" y="8890"/>
                    <a:pt x="4224471" y="8890"/>
                  </a:cubicBezTo>
                  <a:cubicBezTo>
                    <a:pt x="4616388" y="7620"/>
                    <a:pt x="5008306" y="10160"/>
                    <a:pt x="5400224" y="8890"/>
                  </a:cubicBezTo>
                  <a:cubicBezTo>
                    <a:pt x="5890120" y="8890"/>
                    <a:pt x="14767056" y="6350"/>
                    <a:pt x="15256953" y="5080"/>
                  </a:cubicBezTo>
                  <a:cubicBezTo>
                    <a:pt x="15727255" y="3810"/>
                    <a:pt x="16197556" y="2540"/>
                    <a:pt x="16687454" y="2540"/>
                  </a:cubicBezTo>
                  <a:cubicBezTo>
                    <a:pt x="17490884" y="1270"/>
                    <a:pt x="18274720" y="0"/>
                    <a:pt x="19078150" y="0"/>
                  </a:cubicBezTo>
                  <a:cubicBezTo>
                    <a:pt x="19411281" y="0"/>
                    <a:pt x="19764005" y="2540"/>
                    <a:pt x="20097135" y="2540"/>
                  </a:cubicBezTo>
                  <a:cubicBezTo>
                    <a:pt x="21018143" y="3810"/>
                    <a:pt x="21958744" y="5080"/>
                    <a:pt x="22879752" y="7620"/>
                  </a:cubicBezTo>
                  <a:cubicBezTo>
                    <a:pt x="23369649" y="8890"/>
                    <a:pt x="23859546" y="12700"/>
                    <a:pt x="24349443" y="16510"/>
                  </a:cubicBezTo>
                  <a:cubicBezTo>
                    <a:pt x="24467018" y="16510"/>
                    <a:pt x="24584595" y="16510"/>
                    <a:pt x="24682573" y="16510"/>
                  </a:cubicBezTo>
                  <a:cubicBezTo>
                    <a:pt x="24768954" y="17780"/>
                    <a:pt x="24777844" y="20320"/>
                    <a:pt x="24788004" y="21590"/>
                  </a:cubicBezTo>
                  <a:close/>
                  <a:moveTo>
                    <a:pt x="24798163" y="25278257"/>
                  </a:moveTo>
                  <a:cubicBezTo>
                    <a:pt x="24799434" y="25261746"/>
                    <a:pt x="24800704" y="25249046"/>
                    <a:pt x="24800704" y="25236346"/>
                  </a:cubicBezTo>
                  <a:cubicBezTo>
                    <a:pt x="24799434" y="24124137"/>
                    <a:pt x="24798163" y="23056453"/>
                    <a:pt x="24798163" y="21908190"/>
                  </a:cubicBezTo>
                  <a:cubicBezTo>
                    <a:pt x="24798163" y="21384420"/>
                    <a:pt x="24800704" y="20860652"/>
                    <a:pt x="24799434" y="20336881"/>
                  </a:cubicBezTo>
                  <a:cubicBezTo>
                    <a:pt x="24799434" y="19853402"/>
                    <a:pt x="24798163" y="19349777"/>
                    <a:pt x="24796894" y="18866300"/>
                  </a:cubicBezTo>
                  <a:cubicBezTo>
                    <a:pt x="24791813" y="18120934"/>
                    <a:pt x="24780384" y="2689886"/>
                    <a:pt x="24780384" y="1944522"/>
                  </a:cubicBezTo>
                  <a:cubicBezTo>
                    <a:pt x="24777844" y="1320028"/>
                    <a:pt x="24775304" y="675389"/>
                    <a:pt x="24772763" y="63500"/>
                  </a:cubicBezTo>
                  <a:cubicBezTo>
                    <a:pt x="24771494" y="44450"/>
                    <a:pt x="24770224" y="43180"/>
                    <a:pt x="24623786" y="41910"/>
                  </a:cubicBezTo>
                  <a:cubicBezTo>
                    <a:pt x="24564998" y="41910"/>
                    <a:pt x="24525806" y="41910"/>
                    <a:pt x="24467018" y="40640"/>
                  </a:cubicBezTo>
                  <a:cubicBezTo>
                    <a:pt x="23977122" y="36830"/>
                    <a:pt x="23467629" y="31750"/>
                    <a:pt x="22977732" y="30480"/>
                  </a:cubicBezTo>
                  <a:cubicBezTo>
                    <a:pt x="21782383" y="26670"/>
                    <a:pt x="20567439" y="25400"/>
                    <a:pt x="19372090" y="22860"/>
                  </a:cubicBezTo>
                  <a:cubicBezTo>
                    <a:pt x="19195727" y="22860"/>
                    <a:pt x="18999768" y="22860"/>
                    <a:pt x="18823404" y="22860"/>
                  </a:cubicBezTo>
                  <a:cubicBezTo>
                    <a:pt x="18529467" y="22860"/>
                    <a:pt x="18235528" y="22860"/>
                    <a:pt x="17961185" y="22860"/>
                  </a:cubicBezTo>
                  <a:cubicBezTo>
                    <a:pt x="17334118" y="22860"/>
                    <a:pt x="16707049" y="22860"/>
                    <a:pt x="16099576" y="24130"/>
                  </a:cubicBezTo>
                  <a:cubicBezTo>
                    <a:pt x="15570486" y="25400"/>
                    <a:pt x="6654360" y="29210"/>
                    <a:pt x="6125271" y="29210"/>
                  </a:cubicBezTo>
                  <a:cubicBezTo>
                    <a:pt x="5263053" y="29210"/>
                    <a:pt x="4400834" y="26670"/>
                    <a:pt x="3538615" y="33020"/>
                  </a:cubicBezTo>
                  <a:cubicBezTo>
                    <a:pt x="3087909" y="36830"/>
                    <a:pt x="2656800" y="36830"/>
                    <a:pt x="2225690" y="38100"/>
                  </a:cubicBezTo>
                  <a:cubicBezTo>
                    <a:pt x="1481047" y="41910"/>
                    <a:pt x="736403" y="45720"/>
                    <a:pt x="49530" y="50800"/>
                  </a:cubicBezTo>
                  <a:cubicBezTo>
                    <a:pt x="36830" y="50800"/>
                    <a:pt x="34290" y="53340"/>
                    <a:pt x="33020" y="131475"/>
                  </a:cubicBezTo>
                  <a:cubicBezTo>
                    <a:pt x="31750" y="494084"/>
                    <a:pt x="31750" y="856694"/>
                    <a:pt x="30480" y="1219304"/>
                  </a:cubicBezTo>
                  <a:cubicBezTo>
                    <a:pt x="29210" y="1823653"/>
                    <a:pt x="26670" y="2407857"/>
                    <a:pt x="25400" y="3012206"/>
                  </a:cubicBezTo>
                  <a:cubicBezTo>
                    <a:pt x="20320" y="3656845"/>
                    <a:pt x="26670" y="19410212"/>
                    <a:pt x="29210" y="20054852"/>
                  </a:cubicBezTo>
                  <a:cubicBezTo>
                    <a:pt x="29210" y="20739781"/>
                    <a:pt x="29210" y="21444855"/>
                    <a:pt x="30480" y="22129784"/>
                  </a:cubicBezTo>
                  <a:cubicBezTo>
                    <a:pt x="30480" y="22633408"/>
                    <a:pt x="33020" y="23137033"/>
                    <a:pt x="33020" y="23640656"/>
                  </a:cubicBezTo>
                  <a:cubicBezTo>
                    <a:pt x="33020" y="24184570"/>
                    <a:pt x="33020" y="24728486"/>
                    <a:pt x="31750" y="25236346"/>
                  </a:cubicBezTo>
                  <a:cubicBezTo>
                    <a:pt x="31750" y="25240157"/>
                    <a:pt x="31750" y="25242696"/>
                    <a:pt x="31750" y="25246507"/>
                  </a:cubicBezTo>
                  <a:cubicBezTo>
                    <a:pt x="31750" y="25256666"/>
                    <a:pt x="35560" y="25260477"/>
                    <a:pt x="44450" y="25260477"/>
                  </a:cubicBezTo>
                  <a:cubicBezTo>
                    <a:pt x="168122" y="25260477"/>
                    <a:pt x="442465" y="25261746"/>
                    <a:pt x="697211" y="25261746"/>
                  </a:cubicBezTo>
                  <a:cubicBezTo>
                    <a:pt x="1069533" y="25261746"/>
                    <a:pt x="1461451" y="25259207"/>
                    <a:pt x="1833773" y="25261746"/>
                  </a:cubicBezTo>
                  <a:cubicBezTo>
                    <a:pt x="2441245" y="25265557"/>
                    <a:pt x="3048718" y="25268096"/>
                    <a:pt x="3656190" y="25266827"/>
                  </a:cubicBezTo>
                  <a:cubicBezTo>
                    <a:pt x="4048108" y="25265557"/>
                    <a:pt x="4420430" y="25268096"/>
                    <a:pt x="4812347" y="25268096"/>
                  </a:cubicBezTo>
                  <a:cubicBezTo>
                    <a:pt x="5380628" y="25268096"/>
                    <a:pt x="5948908" y="25266827"/>
                    <a:pt x="6517189" y="25268096"/>
                  </a:cubicBezTo>
                  <a:cubicBezTo>
                    <a:pt x="7359812" y="25269366"/>
                    <a:pt x="16609069" y="25259207"/>
                    <a:pt x="17471288" y="25261746"/>
                  </a:cubicBezTo>
                  <a:cubicBezTo>
                    <a:pt x="17843611" y="25263016"/>
                    <a:pt x="18215931" y="25264287"/>
                    <a:pt x="18568658" y="25264287"/>
                  </a:cubicBezTo>
                  <a:cubicBezTo>
                    <a:pt x="19215323" y="25266827"/>
                    <a:pt x="19842390" y="25263016"/>
                    <a:pt x="20489054" y="25266827"/>
                  </a:cubicBezTo>
                  <a:cubicBezTo>
                    <a:pt x="21018143" y="25269366"/>
                    <a:pt x="21547231" y="25269366"/>
                    <a:pt x="22076322" y="25271907"/>
                  </a:cubicBezTo>
                  <a:cubicBezTo>
                    <a:pt x="22860156" y="25275716"/>
                    <a:pt x="23643992" y="25278257"/>
                    <a:pt x="24427828" y="25279527"/>
                  </a:cubicBezTo>
                  <a:cubicBezTo>
                    <a:pt x="24721765" y="25279527"/>
                    <a:pt x="24777844" y="25278257"/>
                    <a:pt x="24798163" y="2527825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1232850" y="1164449"/>
            <a:ext cx="9713452" cy="9122551"/>
          </a:xfrm>
          <a:custGeom>
            <a:avLst/>
            <a:gdLst/>
            <a:ahLst/>
            <a:cxnLst/>
            <a:rect l="l" t="t" r="r" b="b"/>
            <a:pathLst>
              <a:path w="9713452" h="9122551">
                <a:moveTo>
                  <a:pt x="0" y="0"/>
                </a:moveTo>
                <a:lnTo>
                  <a:pt x="9713452" y="0"/>
                </a:lnTo>
                <a:lnTo>
                  <a:pt x="9713452" y="9122551"/>
                </a:lnTo>
                <a:lnTo>
                  <a:pt x="0" y="9122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57060" y="4279900"/>
            <a:ext cx="930195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F. Bosca: Božične potičke za vse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7060" y="6090914"/>
            <a:ext cx="8541083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izreži in oblikuj 3D zasneženo hiško s kužkom ali izreži in pobarvaj 3D zasneženo mesto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582863"/>
            <a:ext cx="9138705" cy="118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0A457B"/>
                </a:solidFill>
                <a:latin typeface="One Little Font"/>
              </a:rPr>
              <a:t>2. RAZRED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5239" y="6897537"/>
            <a:ext cx="4985521" cy="3751605"/>
          </a:xfrm>
          <a:custGeom>
            <a:avLst/>
            <a:gdLst/>
            <a:ahLst/>
            <a:cxnLst/>
            <a:rect l="l" t="t" r="r" b="b"/>
            <a:pathLst>
              <a:path w="4985521" h="3751605">
                <a:moveTo>
                  <a:pt x="0" y="0"/>
                </a:moveTo>
                <a:lnTo>
                  <a:pt x="4985522" y="0"/>
                </a:lnTo>
                <a:lnTo>
                  <a:pt x="4985522" y="3751605"/>
                </a:lnTo>
                <a:lnTo>
                  <a:pt x="0" y="375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99261" y="-21924"/>
            <a:ext cx="2977479" cy="3508075"/>
          </a:xfrm>
          <a:custGeom>
            <a:avLst/>
            <a:gdLst/>
            <a:ahLst/>
            <a:cxnLst/>
            <a:rect l="l" t="t" r="r" b="b"/>
            <a:pathLst>
              <a:path w="2977479" h="3508075">
                <a:moveTo>
                  <a:pt x="0" y="0"/>
                </a:moveTo>
                <a:lnTo>
                  <a:pt x="2977478" y="0"/>
                </a:lnTo>
                <a:lnTo>
                  <a:pt x="2977478" y="3508075"/>
                </a:lnTo>
                <a:lnTo>
                  <a:pt x="0" y="3508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65169" y="-384152"/>
            <a:ext cx="3054314" cy="3870302"/>
          </a:xfrm>
          <a:custGeom>
            <a:avLst/>
            <a:gdLst/>
            <a:ahLst/>
            <a:cxnLst/>
            <a:rect l="l" t="t" r="r" b="b"/>
            <a:pathLst>
              <a:path w="3054314" h="3870302">
                <a:moveTo>
                  <a:pt x="0" y="0"/>
                </a:moveTo>
                <a:lnTo>
                  <a:pt x="3054314" y="0"/>
                </a:lnTo>
                <a:lnTo>
                  <a:pt x="3054314" y="3870303"/>
                </a:lnTo>
                <a:lnTo>
                  <a:pt x="0" y="3870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40032" flipH="1">
            <a:off x="-1182348" y="7376659"/>
            <a:ext cx="2888673" cy="3784287"/>
          </a:xfrm>
          <a:custGeom>
            <a:avLst/>
            <a:gdLst/>
            <a:ahLst/>
            <a:cxnLst/>
            <a:rect l="l" t="t" r="r" b="b"/>
            <a:pathLst>
              <a:path w="2888673" h="3784287">
                <a:moveTo>
                  <a:pt x="2888672" y="0"/>
                </a:moveTo>
                <a:lnTo>
                  <a:pt x="0" y="0"/>
                </a:lnTo>
                <a:lnTo>
                  <a:pt x="0" y="3784287"/>
                </a:lnTo>
                <a:lnTo>
                  <a:pt x="2888672" y="3784287"/>
                </a:lnTo>
                <a:lnTo>
                  <a:pt x="288867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70648" y="218553"/>
            <a:ext cx="11146703" cy="9849894"/>
          </a:xfrm>
          <a:custGeom>
            <a:avLst/>
            <a:gdLst/>
            <a:ahLst/>
            <a:cxnLst/>
            <a:rect l="l" t="t" r="r" b="b"/>
            <a:pathLst>
              <a:path w="11146703" h="9849894">
                <a:moveTo>
                  <a:pt x="0" y="0"/>
                </a:moveTo>
                <a:lnTo>
                  <a:pt x="11146704" y="0"/>
                </a:lnTo>
                <a:lnTo>
                  <a:pt x="11146704" y="9849894"/>
                </a:lnTo>
                <a:lnTo>
                  <a:pt x="0" y="98498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37960" t="-77793" r="-204097" b="-16725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5239" y="6897537"/>
            <a:ext cx="4985521" cy="3751605"/>
          </a:xfrm>
          <a:custGeom>
            <a:avLst/>
            <a:gdLst/>
            <a:ahLst/>
            <a:cxnLst/>
            <a:rect l="l" t="t" r="r" b="b"/>
            <a:pathLst>
              <a:path w="4985521" h="3751605">
                <a:moveTo>
                  <a:pt x="0" y="0"/>
                </a:moveTo>
                <a:lnTo>
                  <a:pt x="4985522" y="0"/>
                </a:lnTo>
                <a:lnTo>
                  <a:pt x="4985522" y="3751605"/>
                </a:lnTo>
                <a:lnTo>
                  <a:pt x="0" y="375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99261" y="-21924"/>
            <a:ext cx="2977479" cy="3508075"/>
          </a:xfrm>
          <a:custGeom>
            <a:avLst/>
            <a:gdLst/>
            <a:ahLst/>
            <a:cxnLst/>
            <a:rect l="l" t="t" r="r" b="b"/>
            <a:pathLst>
              <a:path w="2977479" h="3508075">
                <a:moveTo>
                  <a:pt x="0" y="0"/>
                </a:moveTo>
                <a:lnTo>
                  <a:pt x="2977478" y="0"/>
                </a:lnTo>
                <a:lnTo>
                  <a:pt x="2977478" y="3508075"/>
                </a:lnTo>
                <a:lnTo>
                  <a:pt x="0" y="3508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65169" y="-384152"/>
            <a:ext cx="3054314" cy="3870302"/>
          </a:xfrm>
          <a:custGeom>
            <a:avLst/>
            <a:gdLst/>
            <a:ahLst/>
            <a:cxnLst/>
            <a:rect l="l" t="t" r="r" b="b"/>
            <a:pathLst>
              <a:path w="3054314" h="3870302">
                <a:moveTo>
                  <a:pt x="0" y="0"/>
                </a:moveTo>
                <a:lnTo>
                  <a:pt x="3054314" y="0"/>
                </a:lnTo>
                <a:lnTo>
                  <a:pt x="3054314" y="3870303"/>
                </a:lnTo>
                <a:lnTo>
                  <a:pt x="0" y="3870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40032" flipH="1">
            <a:off x="-1182348" y="7376659"/>
            <a:ext cx="2888673" cy="3784287"/>
          </a:xfrm>
          <a:custGeom>
            <a:avLst/>
            <a:gdLst/>
            <a:ahLst/>
            <a:cxnLst/>
            <a:rect l="l" t="t" r="r" b="b"/>
            <a:pathLst>
              <a:path w="2888673" h="3784287">
                <a:moveTo>
                  <a:pt x="2888672" y="0"/>
                </a:moveTo>
                <a:lnTo>
                  <a:pt x="0" y="0"/>
                </a:lnTo>
                <a:lnTo>
                  <a:pt x="0" y="3784287"/>
                </a:lnTo>
                <a:lnTo>
                  <a:pt x="2888672" y="3784287"/>
                </a:lnTo>
                <a:lnTo>
                  <a:pt x="288867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996890"/>
            <a:ext cx="17259300" cy="4828020"/>
          </a:xfrm>
          <a:custGeom>
            <a:avLst/>
            <a:gdLst/>
            <a:ahLst/>
            <a:cxnLst/>
            <a:rect l="l" t="t" r="r" b="b"/>
            <a:pathLst>
              <a:path w="17259300" h="4828020">
                <a:moveTo>
                  <a:pt x="0" y="0"/>
                </a:moveTo>
                <a:lnTo>
                  <a:pt x="17259300" y="0"/>
                </a:lnTo>
                <a:lnTo>
                  <a:pt x="17259300" y="4828020"/>
                </a:lnTo>
                <a:lnTo>
                  <a:pt x="0" y="48280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3602" b="-4733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183093" y="-541944"/>
            <a:ext cx="21918002" cy="4420172"/>
            <a:chOff x="0" y="0"/>
            <a:chExt cx="48761926" cy="983374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8739066" cy="9805808"/>
            </a:xfrm>
            <a:custGeom>
              <a:avLst/>
              <a:gdLst/>
              <a:ahLst/>
              <a:cxnLst/>
              <a:rect l="l" t="t" r="r" b="b"/>
              <a:pathLst>
                <a:path w="48739066" h="9805808">
                  <a:moveTo>
                    <a:pt x="48739066" y="9805808"/>
                  </a:moveTo>
                  <a:lnTo>
                    <a:pt x="0" y="9798189"/>
                  </a:lnTo>
                  <a:lnTo>
                    <a:pt x="0" y="3414138"/>
                  </a:lnTo>
                  <a:lnTo>
                    <a:pt x="17780" y="19050"/>
                  </a:lnTo>
                  <a:lnTo>
                    <a:pt x="24304593" y="0"/>
                  </a:lnTo>
                  <a:lnTo>
                    <a:pt x="4872001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48768275" cy="9832478"/>
            </a:xfrm>
            <a:custGeom>
              <a:avLst/>
              <a:gdLst/>
              <a:ahLst/>
              <a:cxnLst/>
              <a:rect l="l" t="t" r="r" b="b"/>
              <a:pathLst>
                <a:path w="48768275" h="9832478">
                  <a:moveTo>
                    <a:pt x="48733986" y="21590"/>
                  </a:moveTo>
                  <a:cubicBezTo>
                    <a:pt x="48735257" y="34290"/>
                    <a:pt x="48735257" y="44450"/>
                    <a:pt x="48736525" y="54610"/>
                  </a:cubicBezTo>
                  <a:cubicBezTo>
                    <a:pt x="48739065" y="214528"/>
                    <a:pt x="48740336" y="432044"/>
                    <a:pt x="48742875" y="641791"/>
                  </a:cubicBezTo>
                  <a:cubicBezTo>
                    <a:pt x="48742875" y="944758"/>
                    <a:pt x="48755575" y="6918661"/>
                    <a:pt x="48761925" y="7221628"/>
                  </a:cubicBezTo>
                  <a:cubicBezTo>
                    <a:pt x="48768275" y="7679964"/>
                    <a:pt x="48764465" y="8146068"/>
                    <a:pt x="48764465" y="8604403"/>
                  </a:cubicBezTo>
                  <a:cubicBezTo>
                    <a:pt x="48764465" y="9008360"/>
                    <a:pt x="48765736" y="9381244"/>
                    <a:pt x="48767007" y="9771518"/>
                  </a:cubicBezTo>
                  <a:cubicBezTo>
                    <a:pt x="48767007" y="9793108"/>
                    <a:pt x="48767007" y="9807078"/>
                    <a:pt x="48767007" y="9831208"/>
                  </a:cubicBezTo>
                  <a:cubicBezTo>
                    <a:pt x="48744147" y="9831208"/>
                    <a:pt x="48723825" y="9832478"/>
                    <a:pt x="48550887" y="9831208"/>
                  </a:cubicBezTo>
                  <a:cubicBezTo>
                    <a:pt x="46042761" y="9826128"/>
                    <a:pt x="43496055" y="9832478"/>
                    <a:pt x="40987932" y="9827399"/>
                  </a:cubicBezTo>
                  <a:cubicBezTo>
                    <a:pt x="39483056" y="9823589"/>
                    <a:pt x="38016770" y="9826128"/>
                    <a:pt x="36511898" y="9823589"/>
                  </a:cubicBezTo>
                  <a:cubicBezTo>
                    <a:pt x="35817339" y="9822318"/>
                    <a:pt x="35122783" y="9821049"/>
                    <a:pt x="34428227" y="9819778"/>
                  </a:cubicBezTo>
                  <a:cubicBezTo>
                    <a:pt x="34003775" y="9819778"/>
                    <a:pt x="33617910" y="9821049"/>
                    <a:pt x="33193455" y="9821049"/>
                  </a:cubicBezTo>
                  <a:cubicBezTo>
                    <a:pt x="32113035" y="9819778"/>
                    <a:pt x="29141873" y="9821049"/>
                    <a:pt x="28061452" y="9819778"/>
                  </a:cubicBezTo>
                  <a:cubicBezTo>
                    <a:pt x="27289723" y="9818508"/>
                    <a:pt x="11855122" y="9827399"/>
                    <a:pt x="11083393" y="9826128"/>
                  </a:cubicBezTo>
                  <a:cubicBezTo>
                    <a:pt x="10890459" y="9826128"/>
                    <a:pt x="10658941" y="9827399"/>
                    <a:pt x="10466008" y="9827399"/>
                  </a:cubicBezTo>
                  <a:cubicBezTo>
                    <a:pt x="10002970" y="9827399"/>
                    <a:pt x="9578519" y="9828668"/>
                    <a:pt x="9115481" y="9828668"/>
                  </a:cubicBezTo>
                  <a:cubicBezTo>
                    <a:pt x="7957886" y="9828668"/>
                    <a:pt x="6838877" y="9827399"/>
                    <a:pt x="5681282" y="9826128"/>
                  </a:cubicBezTo>
                  <a:cubicBezTo>
                    <a:pt x="4986725" y="9824858"/>
                    <a:pt x="4292168" y="9823589"/>
                    <a:pt x="3636197" y="9822318"/>
                  </a:cubicBezTo>
                  <a:cubicBezTo>
                    <a:pt x="2401429" y="9821049"/>
                    <a:pt x="1166661" y="9819778"/>
                    <a:pt x="48260" y="9819778"/>
                  </a:cubicBezTo>
                  <a:cubicBezTo>
                    <a:pt x="38100" y="9819778"/>
                    <a:pt x="29210" y="9819778"/>
                    <a:pt x="19050" y="9818508"/>
                  </a:cubicBezTo>
                  <a:cubicBezTo>
                    <a:pt x="10160" y="9817239"/>
                    <a:pt x="5080" y="9810889"/>
                    <a:pt x="7620" y="9801999"/>
                  </a:cubicBezTo>
                  <a:cubicBezTo>
                    <a:pt x="16510" y="9769664"/>
                    <a:pt x="12700" y="9575454"/>
                    <a:pt x="11430" y="9373475"/>
                  </a:cubicBezTo>
                  <a:cubicBezTo>
                    <a:pt x="10160" y="8961751"/>
                    <a:pt x="6350" y="8557793"/>
                    <a:pt x="7620" y="8146068"/>
                  </a:cubicBezTo>
                  <a:cubicBezTo>
                    <a:pt x="5080" y="7633353"/>
                    <a:pt x="0" y="1286567"/>
                    <a:pt x="7620" y="766085"/>
                  </a:cubicBezTo>
                  <a:cubicBezTo>
                    <a:pt x="8890" y="665095"/>
                    <a:pt x="7620" y="556338"/>
                    <a:pt x="8890" y="455349"/>
                  </a:cubicBezTo>
                  <a:cubicBezTo>
                    <a:pt x="10160" y="292212"/>
                    <a:pt x="12700" y="1135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1999" y="30480"/>
                    <a:pt x="819383" y="29210"/>
                  </a:cubicBezTo>
                  <a:cubicBezTo>
                    <a:pt x="1861219" y="25400"/>
                    <a:pt x="2903054" y="22860"/>
                    <a:pt x="3983476" y="20320"/>
                  </a:cubicBezTo>
                  <a:cubicBezTo>
                    <a:pt x="4716620" y="17780"/>
                    <a:pt x="5449763" y="16510"/>
                    <a:pt x="6144320" y="13970"/>
                  </a:cubicBezTo>
                  <a:cubicBezTo>
                    <a:pt x="6838877" y="11430"/>
                    <a:pt x="7572021" y="8890"/>
                    <a:pt x="8266578" y="8890"/>
                  </a:cubicBezTo>
                  <a:cubicBezTo>
                    <a:pt x="9038308" y="7620"/>
                    <a:pt x="9810038" y="10160"/>
                    <a:pt x="10581768" y="8890"/>
                  </a:cubicBezTo>
                  <a:cubicBezTo>
                    <a:pt x="11546431" y="8890"/>
                    <a:pt x="29026116" y="6350"/>
                    <a:pt x="29990777" y="5080"/>
                  </a:cubicBezTo>
                  <a:cubicBezTo>
                    <a:pt x="30916853" y="3810"/>
                    <a:pt x="31842930" y="2540"/>
                    <a:pt x="32807594" y="2540"/>
                  </a:cubicBezTo>
                  <a:cubicBezTo>
                    <a:pt x="34389640" y="1270"/>
                    <a:pt x="35933099" y="0"/>
                    <a:pt x="37515145" y="0"/>
                  </a:cubicBezTo>
                  <a:cubicBezTo>
                    <a:pt x="38171118" y="0"/>
                    <a:pt x="38865674" y="2540"/>
                    <a:pt x="39521643" y="2540"/>
                  </a:cubicBezTo>
                  <a:cubicBezTo>
                    <a:pt x="41335210" y="3810"/>
                    <a:pt x="43187360" y="5080"/>
                    <a:pt x="45000927" y="7620"/>
                  </a:cubicBezTo>
                  <a:cubicBezTo>
                    <a:pt x="45965591" y="8890"/>
                    <a:pt x="46930251" y="12700"/>
                    <a:pt x="47894915" y="16510"/>
                  </a:cubicBezTo>
                  <a:cubicBezTo>
                    <a:pt x="48126432" y="16510"/>
                    <a:pt x="48357956" y="16510"/>
                    <a:pt x="48550887" y="16510"/>
                  </a:cubicBezTo>
                  <a:cubicBezTo>
                    <a:pt x="48714936" y="17780"/>
                    <a:pt x="48723825" y="20320"/>
                    <a:pt x="48733986" y="21590"/>
                  </a:cubicBezTo>
                  <a:close/>
                  <a:moveTo>
                    <a:pt x="48744147" y="9814699"/>
                  </a:moveTo>
                  <a:cubicBezTo>
                    <a:pt x="48745415" y="9798189"/>
                    <a:pt x="48746686" y="9785489"/>
                    <a:pt x="48746686" y="9772789"/>
                  </a:cubicBezTo>
                  <a:cubicBezTo>
                    <a:pt x="48745415" y="9342402"/>
                    <a:pt x="48744147" y="8930677"/>
                    <a:pt x="48744147" y="8487878"/>
                  </a:cubicBezTo>
                  <a:cubicBezTo>
                    <a:pt x="48744147" y="8285900"/>
                    <a:pt x="48746686" y="8083921"/>
                    <a:pt x="48745415" y="7881942"/>
                  </a:cubicBezTo>
                  <a:cubicBezTo>
                    <a:pt x="48745415" y="7695500"/>
                    <a:pt x="48744147" y="7501290"/>
                    <a:pt x="48742875" y="7314849"/>
                  </a:cubicBezTo>
                  <a:cubicBezTo>
                    <a:pt x="48737797" y="7027418"/>
                    <a:pt x="48726365" y="1076821"/>
                    <a:pt x="48726365" y="789390"/>
                  </a:cubicBezTo>
                  <a:cubicBezTo>
                    <a:pt x="48723825" y="548570"/>
                    <a:pt x="48721286" y="299981"/>
                    <a:pt x="48718747" y="63500"/>
                  </a:cubicBezTo>
                  <a:cubicBezTo>
                    <a:pt x="48717475" y="44450"/>
                    <a:pt x="48716207" y="43180"/>
                    <a:pt x="48435127" y="41910"/>
                  </a:cubicBezTo>
                  <a:cubicBezTo>
                    <a:pt x="48319366" y="41910"/>
                    <a:pt x="48242193" y="41910"/>
                    <a:pt x="48126432" y="40640"/>
                  </a:cubicBezTo>
                  <a:cubicBezTo>
                    <a:pt x="47161775" y="36830"/>
                    <a:pt x="46158521" y="31750"/>
                    <a:pt x="45193861" y="30480"/>
                  </a:cubicBezTo>
                  <a:cubicBezTo>
                    <a:pt x="42840085" y="26670"/>
                    <a:pt x="40447723" y="25400"/>
                    <a:pt x="38093947" y="22860"/>
                  </a:cubicBezTo>
                  <a:cubicBezTo>
                    <a:pt x="37746666" y="22860"/>
                    <a:pt x="37360801" y="22860"/>
                    <a:pt x="37013523" y="22860"/>
                  </a:cubicBezTo>
                  <a:cubicBezTo>
                    <a:pt x="36434724" y="22860"/>
                    <a:pt x="35855929" y="22860"/>
                    <a:pt x="35315717" y="22860"/>
                  </a:cubicBezTo>
                  <a:cubicBezTo>
                    <a:pt x="34080949" y="22860"/>
                    <a:pt x="32846181" y="22860"/>
                    <a:pt x="31649999" y="24130"/>
                  </a:cubicBezTo>
                  <a:cubicBezTo>
                    <a:pt x="30608162" y="25400"/>
                    <a:pt x="13051304" y="29210"/>
                    <a:pt x="12009469" y="29210"/>
                  </a:cubicBezTo>
                  <a:cubicBezTo>
                    <a:pt x="10311663" y="29210"/>
                    <a:pt x="8613857" y="26670"/>
                    <a:pt x="6916052" y="33020"/>
                  </a:cubicBezTo>
                  <a:cubicBezTo>
                    <a:pt x="6028560" y="36830"/>
                    <a:pt x="5179658" y="36830"/>
                    <a:pt x="4330755" y="38100"/>
                  </a:cubicBezTo>
                  <a:cubicBezTo>
                    <a:pt x="2864468" y="41910"/>
                    <a:pt x="1398181" y="45720"/>
                    <a:pt x="49530" y="50800"/>
                  </a:cubicBezTo>
                  <a:cubicBezTo>
                    <a:pt x="36830" y="50800"/>
                    <a:pt x="34290" y="53340"/>
                    <a:pt x="33020" y="90234"/>
                  </a:cubicBezTo>
                  <a:cubicBezTo>
                    <a:pt x="31750" y="230065"/>
                    <a:pt x="31750" y="369896"/>
                    <a:pt x="30480" y="509728"/>
                  </a:cubicBezTo>
                  <a:cubicBezTo>
                    <a:pt x="29210" y="742780"/>
                    <a:pt x="26670" y="968064"/>
                    <a:pt x="25400" y="1201116"/>
                  </a:cubicBezTo>
                  <a:cubicBezTo>
                    <a:pt x="20320" y="1449704"/>
                    <a:pt x="26670" y="7524596"/>
                    <a:pt x="29210" y="7773184"/>
                  </a:cubicBezTo>
                  <a:cubicBezTo>
                    <a:pt x="29210" y="8037310"/>
                    <a:pt x="29210" y="8309204"/>
                    <a:pt x="30480" y="8573330"/>
                  </a:cubicBezTo>
                  <a:cubicBezTo>
                    <a:pt x="30480" y="8767540"/>
                    <a:pt x="33020" y="8961751"/>
                    <a:pt x="33020" y="9155961"/>
                  </a:cubicBezTo>
                  <a:cubicBezTo>
                    <a:pt x="33020" y="9365707"/>
                    <a:pt x="33020" y="9575454"/>
                    <a:pt x="31750" y="9772789"/>
                  </a:cubicBezTo>
                  <a:cubicBezTo>
                    <a:pt x="31750" y="9776599"/>
                    <a:pt x="31750" y="9779139"/>
                    <a:pt x="31750" y="9782949"/>
                  </a:cubicBezTo>
                  <a:cubicBezTo>
                    <a:pt x="31750" y="9793108"/>
                    <a:pt x="35560" y="9796918"/>
                    <a:pt x="44450" y="9796918"/>
                  </a:cubicBezTo>
                  <a:cubicBezTo>
                    <a:pt x="279172" y="9796918"/>
                    <a:pt x="819383" y="9798189"/>
                    <a:pt x="1321008" y="9798189"/>
                  </a:cubicBezTo>
                  <a:cubicBezTo>
                    <a:pt x="2054151" y="9798189"/>
                    <a:pt x="2825881" y="9795649"/>
                    <a:pt x="3559025" y="9798189"/>
                  </a:cubicBezTo>
                  <a:cubicBezTo>
                    <a:pt x="4755206" y="9801999"/>
                    <a:pt x="5951388" y="9804539"/>
                    <a:pt x="7147570" y="9803268"/>
                  </a:cubicBezTo>
                  <a:cubicBezTo>
                    <a:pt x="7919300" y="9801999"/>
                    <a:pt x="8652443" y="9804539"/>
                    <a:pt x="9424173" y="9804539"/>
                  </a:cubicBezTo>
                  <a:cubicBezTo>
                    <a:pt x="10543181" y="9804539"/>
                    <a:pt x="11662190" y="9803268"/>
                    <a:pt x="12781199" y="9804539"/>
                  </a:cubicBezTo>
                  <a:cubicBezTo>
                    <a:pt x="14440419" y="9805808"/>
                    <a:pt x="32653247" y="9795649"/>
                    <a:pt x="34351053" y="9798189"/>
                  </a:cubicBezTo>
                  <a:cubicBezTo>
                    <a:pt x="35084199" y="9799458"/>
                    <a:pt x="35817339" y="9800728"/>
                    <a:pt x="36511898" y="9800728"/>
                  </a:cubicBezTo>
                  <a:cubicBezTo>
                    <a:pt x="37785253" y="9803268"/>
                    <a:pt x="39020021" y="9799458"/>
                    <a:pt x="40293376" y="9803268"/>
                  </a:cubicBezTo>
                  <a:cubicBezTo>
                    <a:pt x="41335210" y="9805808"/>
                    <a:pt x="42377044" y="9805808"/>
                    <a:pt x="43418881" y="9808349"/>
                  </a:cubicBezTo>
                  <a:cubicBezTo>
                    <a:pt x="44962340" y="9812158"/>
                    <a:pt x="46505803" y="9814699"/>
                    <a:pt x="48049262" y="9815968"/>
                  </a:cubicBezTo>
                  <a:cubicBezTo>
                    <a:pt x="48628058" y="9815968"/>
                    <a:pt x="48723825" y="9814699"/>
                    <a:pt x="48744147" y="981469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0504249" y="5143500"/>
            <a:ext cx="10257225" cy="4936289"/>
          </a:xfrm>
          <a:custGeom>
            <a:avLst/>
            <a:gdLst/>
            <a:ahLst/>
            <a:cxnLst/>
            <a:rect l="l" t="t" r="r" b="b"/>
            <a:pathLst>
              <a:path w="10257225" h="4936289">
                <a:moveTo>
                  <a:pt x="0" y="0"/>
                </a:moveTo>
                <a:lnTo>
                  <a:pt x="10257225" y="0"/>
                </a:lnTo>
                <a:lnTo>
                  <a:pt x="10257225" y="4936289"/>
                </a:lnTo>
                <a:lnTo>
                  <a:pt x="0" y="4936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904875"/>
            <a:ext cx="16230600" cy="118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0A457B"/>
                </a:solidFill>
                <a:latin typeface="One Little Font"/>
              </a:rPr>
              <a:t>3. RAZRED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367176"/>
            <a:ext cx="8115300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N. Walker-Guye: Vesel božič, mišek Matiček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602376"/>
            <a:ext cx="975284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izreži in izdelaj 3D darilno škatlico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169256"/>
            <a:ext cx="1096461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presenečenje: bonbon v škatlici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5239" y="6897537"/>
            <a:ext cx="4985521" cy="3751605"/>
          </a:xfrm>
          <a:custGeom>
            <a:avLst/>
            <a:gdLst/>
            <a:ahLst/>
            <a:cxnLst/>
            <a:rect l="l" t="t" r="r" b="b"/>
            <a:pathLst>
              <a:path w="4985521" h="3751605">
                <a:moveTo>
                  <a:pt x="0" y="0"/>
                </a:moveTo>
                <a:lnTo>
                  <a:pt x="4985522" y="0"/>
                </a:lnTo>
                <a:lnTo>
                  <a:pt x="4985522" y="3751605"/>
                </a:lnTo>
                <a:lnTo>
                  <a:pt x="0" y="375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99261" y="-21924"/>
            <a:ext cx="2977479" cy="3508075"/>
          </a:xfrm>
          <a:custGeom>
            <a:avLst/>
            <a:gdLst/>
            <a:ahLst/>
            <a:cxnLst/>
            <a:rect l="l" t="t" r="r" b="b"/>
            <a:pathLst>
              <a:path w="2977479" h="3508075">
                <a:moveTo>
                  <a:pt x="0" y="0"/>
                </a:moveTo>
                <a:lnTo>
                  <a:pt x="2977478" y="0"/>
                </a:lnTo>
                <a:lnTo>
                  <a:pt x="2977478" y="3508075"/>
                </a:lnTo>
                <a:lnTo>
                  <a:pt x="0" y="3508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65169" y="-384152"/>
            <a:ext cx="3054314" cy="3870302"/>
          </a:xfrm>
          <a:custGeom>
            <a:avLst/>
            <a:gdLst/>
            <a:ahLst/>
            <a:cxnLst/>
            <a:rect l="l" t="t" r="r" b="b"/>
            <a:pathLst>
              <a:path w="3054314" h="3870302">
                <a:moveTo>
                  <a:pt x="0" y="0"/>
                </a:moveTo>
                <a:lnTo>
                  <a:pt x="3054314" y="0"/>
                </a:lnTo>
                <a:lnTo>
                  <a:pt x="3054314" y="3870303"/>
                </a:lnTo>
                <a:lnTo>
                  <a:pt x="0" y="3870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40032" flipH="1">
            <a:off x="-1182348" y="7376659"/>
            <a:ext cx="2888673" cy="3784287"/>
          </a:xfrm>
          <a:custGeom>
            <a:avLst/>
            <a:gdLst/>
            <a:ahLst/>
            <a:cxnLst/>
            <a:rect l="l" t="t" r="r" b="b"/>
            <a:pathLst>
              <a:path w="2888673" h="3784287">
                <a:moveTo>
                  <a:pt x="2888672" y="0"/>
                </a:moveTo>
                <a:lnTo>
                  <a:pt x="0" y="0"/>
                </a:lnTo>
                <a:lnTo>
                  <a:pt x="0" y="3784287"/>
                </a:lnTo>
                <a:lnTo>
                  <a:pt x="2888672" y="3784287"/>
                </a:lnTo>
                <a:lnTo>
                  <a:pt x="288867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08840" y="579031"/>
            <a:ext cx="10270321" cy="9128939"/>
          </a:xfrm>
          <a:custGeom>
            <a:avLst/>
            <a:gdLst/>
            <a:ahLst/>
            <a:cxnLst/>
            <a:rect l="l" t="t" r="r" b="b"/>
            <a:pathLst>
              <a:path w="10270321" h="9128939">
                <a:moveTo>
                  <a:pt x="0" y="0"/>
                </a:moveTo>
                <a:lnTo>
                  <a:pt x="10270320" y="0"/>
                </a:lnTo>
                <a:lnTo>
                  <a:pt x="10270320" y="9128938"/>
                </a:lnTo>
                <a:lnTo>
                  <a:pt x="0" y="91289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5036" t="-37558" r="-89445" b="-3614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183093" y="-541944"/>
            <a:ext cx="21918002" cy="4420172"/>
            <a:chOff x="0" y="0"/>
            <a:chExt cx="48761926" cy="983374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8739066" cy="9805808"/>
            </a:xfrm>
            <a:custGeom>
              <a:avLst/>
              <a:gdLst/>
              <a:ahLst/>
              <a:cxnLst/>
              <a:rect l="l" t="t" r="r" b="b"/>
              <a:pathLst>
                <a:path w="48739066" h="9805808">
                  <a:moveTo>
                    <a:pt x="48739066" y="9805808"/>
                  </a:moveTo>
                  <a:lnTo>
                    <a:pt x="0" y="9798189"/>
                  </a:lnTo>
                  <a:lnTo>
                    <a:pt x="0" y="3414138"/>
                  </a:lnTo>
                  <a:lnTo>
                    <a:pt x="17780" y="19050"/>
                  </a:lnTo>
                  <a:lnTo>
                    <a:pt x="24304593" y="0"/>
                  </a:lnTo>
                  <a:lnTo>
                    <a:pt x="4872001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48768275" cy="9832478"/>
            </a:xfrm>
            <a:custGeom>
              <a:avLst/>
              <a:gdLst/>
              <a:ahLst/>
              <a:cxnLst/>
              <a:rect l="l" t="t" r="r" b="b"/>
              <a:pathLst>
                <a:path w="48768275" h="9832478">
                  <a:moveTo>
                    <a:pt x="48733986" y="21590"/>
                  </a:moveTo>
                  <a:cubicBezTo>
                    <a:pt x="48735257" y="34290"/>
                    <a:pt x="48735257" y="44450"/>
                    <a:pt x="48736525" y="54610"/>
                  </a:cubicBezTo>
                  <a:cubicBezTo>
                    <a:pt x="48739065" y="214528"/>
                    <a:pt x="48740336" y="432044"/>
                    <a:pt x="48742875" y="641791"/>
                  </a:cubicBezTo>
                  <a:cubicBezTo>
                    <a:pt x="48742875" y="944758"/>
                    <a:pt x="48755575" y="6918661"/>
                    <a:pt x="48761925" y="7221628"/>
                  </a:cubicBezTo>
                  <a:cubicBezTo>
                    <a:pt x="48768275" y="7679964"/>
                    <a:pt x="48764465" y="8146068"/>
                    <a:pt x="48764465" y="8604403"/>
                  </a:cubicBezTo>
                  <a:cubicBezTo>
                    <a:pt x="48764465" y="9008360"/>
                    <a:pt x="48765736" y="9381244"/>
                    <a:pt x="48767007" y="9771518"/>
                  </a:cubicBezTo>
                  <a:cubicBezTo>
                    <a:pt x="48767007" y="9793108"/>
                    <a:pt x="48767007" y="9807078"/>
                    <a:pt x="48767007" y="9831208"/>
                  </a:cubicBezTo>
                  <a:cubicBezTo>
                    <a:pt x="48744147" y="9831208"/>
                    <a:pt x="48723825" y="9832478"/>
                    <a:pt x="48550887" y="9831208"/>
                  </a:cubicBezTo>
                  <a:cubicBezTo>
                    <a:pt x="46042761" y="9826128"/>
                    <a:pt x="43496055" y="9832478"/>
                    <a:pt x="40987932" y="9827399"/>
                  </a:cubicBezTo>
                  <a:cubicBezTo>
                    <a:pt x="39483056" y="9823589"/>
                    <a:pt x="38016770" y="9826128"/>
                    <a:pt x="36511898" y="9823589"/>
                  </a:cubicBezTo>
                  <a:cubicBezTo>
                    <a:pt x="35817339" y="9822318"/>
                    <a:pt x="35122783" y="9821049"/>
                    <a:pt x="34428227" y="9819778"/>
                  </a:cubicBezTo>
                  <a:cubicBezTo>
                    <a:pt x="34003775" y="9819778"/>
                    <a:pt x="33617910" y="9821049"/>
                    <a:pt x="33193455" y="9821049"/>
                  </a:cubicBezTo>
                  <a:cubicBezTo>
                    <a:pt x="32113035" y="9819778"/>
                    <a:pt x="29141873" y="9821049"/>
                    <a:pt x="28061452" y="9819778"/>
                  </a:cubicBezTo>
                  <a:cubicBezTo>
                    <a:pt x="27289723" y="9818508"/>
                    <a:pt x="11855122" y="9827399"/>
                    <a:pt x="11083393" y="9826128"/>
                  </a:cubicBezTo>
                  <a:cubicBezTo>
                    <a:pt x="10890459" y="9826128"/>
                    <a:pt x="10658941" y="9827399"/>
                    <a:pt x="10466008" y="9827399"/>
                  </a:cubicBezTo>
                  <a:cubicBezTo>
                    <a:pt x="10002970" y="9827399"/>
                    <a:pt x="9578519" y="9828668"/>
                    <a:pt x="9115481" y="9828668"/>
                  </a:cubicBezTo>
                  <a:cubicBezTo>
                    <a:pt x="7957886" y="9828668"/>
                    <a:pt x="6838877" y="9827399"/>
                    <a:pt x="5681282" y="9826128"/>
                  </a:cubicBezTo>
                  <a:cubicBezTo>
                    <a:pt x="4986725" y="9824858"/>
                    <a:pt x="4292168" y="9823589"/>
                    <a:pt x="3636197" y="9822318"/>
                  </a:cubicBezTo>
                  <a:cubicBezTo>
                    <a:pt x="2401429" y="9821049"/>
                    <a:pt x="1166661" y="9819778"/>
                    <a:pt x="48260" y="9819778"/>
                  </a:cubicBezTo>
                  <a:cubicBezTo>
                    <a:pt x="38100" y="9819778"/>
                    <a:pt x="29210" y="9819778"/>
                    <a:pt x="19050" y="9818508"/>
                  </a:cubicBezTo>
                  <a:cubicBezTo>
                    <a:pt x="10160" y="9817239"/>
                    <a:pt x="5080" y="9810889"/>
                    <a:pt x="7620" y="9801999"/>
                  </a:cubicBezTo>
                  <a:cubicBezTo>
                    <a:pt x="16510" y="9769664"/>
                    <a:pt x="12700" y="9575454"/>
                    <a:pt x="11430" y="9373475"/>
                  </a:cubicBezTo>
                  <a:cubicBezTo>
                    <a:pt x="10160" y="8961751"/>
                    <a:pt x="6350" y="8557793"/>
                    <a:pt x="7620" y="8146068"/>
                  </a:cubicBezTo>
                  <a:cubicBezTo>
                    <a:pt x="5080" y="7633353"/>
                    <a:pt x="0" y="1286567"/>
                    <a:pt x="7620" y="766085"/>
                  </a:cubicBezTo>
                  <a:cubicBezTo>
                    <a:pt x="8890" y="665095"/>
                    <a:pt x="7620" y="556338"/>
                    <a:pt x="8890" y="455349"/>
                  </a:cubicBezTo>
                  <a:cubicBezTo>
                    <a:pt x="10160" y="292212"/>
                    <a:pt x="12700" y="1135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1999" y="30480"/>
                    <a:pt x="819383" y="29210"/>
                  </a:cubicBezTo>
                  <a:cubicBezTo>
                    <a:pt x="1861219" y="25400"/>
                    <a:pt x="2903054" y="22860"/>
                    <a:pt x="3983476" y="20320"/>
                  </a:cubicBezTo>
                  <a:cubicBezTo>
                    <a:pt x="4716620" y="17780"/>
                    <a:pt x="5449763" y="16510"/>
                    <a:pt x="6144320" y="13970"/>
                  </a:cubicBezTo>
                  <a:cubicBezTo>
                    <a:pt x="6838877" y="11430"/>
                    <a:pt x="7572021" y="8890"/>
                    <a:pt x="8266578" y="8890"/>
                  </a:cubicBezTo>
                  <a:cubicBezTo>
                    <a:pt x="9038308" y="7620"/>
                    <a:pt x="9810038" y="10160"/>
                    <a:pt x="10581768" y="8890"/>
                  </a:cubicBezTo>
                  <a:cubicBezTo>
                    <a:pt x="11546431" y="8890"/>
                    <a:pt x="29026116" y="6350"/>
                    <a:pt x="29990777" y="5080"/>
                  </a:cubicBezTo>
                  <a:cubicBezTo>
                    <a:pt x="30916853" y="3810"/>
                    <a:pt x="31842930" y="2540"/>
                    <a:pt x="32807594" y="2540"/>
                  </a:cubicBezTo>
                  <a:cubicBezTo>
                    <a:pt x="34389640" y="1270"/>
                    <a:pt x="35933099" y="0"/>
                    <a:pt x="37515145" y="0"/>
                  </a:cubicBezTo>
                  <a:cubicBezTo>
                    <a:pt x="38171118" y="0"/>
                    <a:pt x="38865674" y="2540"/>
                    <a:pt x="39521643" y="2540"/>
                  </a:cubicBezTo>
                  <a:cubicBezTo>
                    <a:pt x="41335210" y="3810"/>
                    <a:pt x="43187360" y="5080"/>
                    <a:pt x="45000927" y="7620"/>
                  </a:cubicBezTo>
                  <a:cubicBezTo>
                    <a:pt x="45965591" y="8890"/>
                    <a:pt x="46930251" y="12700"/>
                    <a:pt x="47894915" y="16510"/>
                  </a:cubicBezTo>
                  <a:cubicBezTo>
                    <a:pt x="48126432" y="16510"/>
                    <a:pt x="48357956" y="16510"/>
                    <a:pt x="48550887" y="16510"/>
                  </a:cubicBezTo>
                  <a:cubicBezTo>
                    <a:pt x="48714936" y="17780"/>
                    <a:pt x="48723825" y="20320"/>
                    <a:pt x="48733986" y="21590"/>
                  </a:cubicBezTo>
                  <a:close/>
                  <a:moveTo>
                    <a:pt x="48744147" y="9814699"/>
                  </a:moveTo>
                  <a:cubicBezTo>
                    <a:pt x="48745415" y="9798189"/>
                    <a:pt x="48746686" y="9785489"/>
                    <a:pt x="48746686" y="9772789"/>
                  </a:cubicBezTo>
                  <a:cubicBezTo>
                    <a:pt x="48745415" y="9342402"/>
                    <a:pt x="48744147" y="8930677"/>
                    <a:pt x="48744147" y="8487878"/>
                  </a:cubicBezTo>
                  <a:cubicBezTo>
                    <a:pt x="48744147" y="8285900"/>
                    <a:pt x="48746686" y="8083921"/>
                    <a:pt x="48745415" y="7881942"/>
                  </a:cubicBezTo>
                  <a:cubicBezTo>
                    <a:pt x="48745415" y="7695500"/>
                    <a:pt x="48744147" y="7501290"/>
                    <a:pt x="48742875" y="7314849"/>
                  </a:cubicBezTo>
                  <a:cubicBezTo>
                    <a:pt x="48737797" y="7027418"/>
                    <a:pt x="48726365" y="1076821"/>
                    <a:pt x="48726365" y="789390"/>
                  </a:cubicBezTo>
                  <a:cubicBezTo>
                    <a:pt x="48723825" y="548570"/>
                    <a:pt x="48721286" y="299981"/>
                    <a:pt x="48718747" y="63500"/>
                  </a:cubicBezTo>
                  <a:cubicBezTo>
                    <a:pt x="48717475" y="44450"/>
                    <a:pt x="48716207" y="43180"/>
                    <a:pt x="48435127" y="41910"/>
                  </a:cubicBezTo>
                  <a:cubicBezTo>
                    <a:pt x="48319366" y="41910"/>
                    <a:pt x="48242193" y="41910"/>
                    <a:pt x="48126432" y="40640"/>
                  </a:cubicBezTo>
                  <a:cubicBezTo>
                    <a:pt x="47161775" y="36830"/>
                    <a:pt x="46158521" y="31750"/>
                    <a:pt x="45193861" y="30480"/>
                  </a:cubicBezTo>
                  <a:cubicBezTo>
                    <a:pt x="42840085" y="26670"/>
                    <a:pt x="40447723" y="25400"/>
                    <a:pt x="38093947" y="22860"/>
                  </a:cubicBezTo>
                  <a:cubicBezTo>
                    <a:pt x="37746666" y="22860"/>
                    <a:pt x="37360801" y="22860"/>
                    <a:pt x="37013523" y="22860"/>
                  </a:cubicBezTo>
                  <a:cubicBezTo>
                    <a:pt x="36434724" y="22860"/>
                    <a:pt x="35855929" y="22860"/>
                    <a:pt x="35315717" y="22860"/>
                  </a:cubicBezTo>
                  <a:cubicBezTo>
                    <a:pt x="34080949" y="22860"/>
                    <a:pt x="32846181" y="22860"/>
                    <a:pt x="31649999" y="24130"/>
                  </a:cubicBezTo>
                  <a:cubicBezTo>
                    <a:pt x="30608162" y="25400"/>
                    <a:pt x="13051304" y="29210"/>
                    <a:pt x="12009469" y="29210"/>
                  </a:cubicBezTo>
                  <a:cubicBezTo>
                    <a:pt x="10311663" y="29210"/>
                    <a:pt x="8613857" y="26670"/>
                    <a:pt x="6916052" y="33020"/>
                  </a:cubicBezTo>
                  <a:cubicBezTo>
                    <a:pt x="6028560" y="36830"/>
                    <a:pt x="5179658" y="36830"/>
                    <a:pt x="4330755" y="38100"/>
                  </a:cubicBezTo>
                  <a:cubicBezTo>
                    <a:pt x="2864468" y="41910"/>
                    <a:pt x="1398181" y="45720"/>
                    <a:pt x="49530" y="50800"/>
                  </a:cubicBezTo>
                  <a:cubicBezTo>
                    <a:pt x="36830" y="50800"/>
                    <a:pt x="34290" y="53340"/>
                    <a:pt x="33020" y="90234"/>
                  </a:cubicBezTo>
                  <a:cubicBezTo>
                    <a:pt x="31750" y="230065"/>
                    <a:pt x="31750" y="369896"/>
                    <a:pt x="30480" y="509728"/>
                  </a:cubicBezTo>
                  <a:cubicBezTo>
                    <a:pt x="29210" y="742780"/>
                    <a:pt x="26670" y="968064"/>
                    <a:pt x="25400" y="1201116"/>
                  </a:cubicBezTo>
                  <a:cubicBezTo>
                    <a:pt x="20320" y="1449704"/>
                    <a:pt x="26670" y="7524596"/>
                    <a:pt x="29210" y="7773184"/>
                  </a:cubicBezTo>
                  <a:cubicBezTo>
                    <a:pt x="29210" y="8037310"/>
                    <a:pt x="29210" y="8309204"/>
                    <a:pt x="30480" y="8573330"/>
                  </a:cubicBezTo>
                  <a:cubicBezTo>
                    <a:pt x="30480" y="8767540"/>
                    <a:pt x="33020" y="8961751"/>
                    <a:pt x="33020" y="9155961"/>
                  </a:cubicBezTo>
                  <a:cubicBezTo>
                    <a:pt x="33020" y="9365707"/>
                    <a:pt x="33020" y="9575454"/>
                    <a:pt x="31750" y="9772789"/>
                  </a:cubicBezTo>
                  <a:cubicBezTo>
                    <a:pt x="31750" y="9776599"/>
                    <a:pt x="31750" y="9779139"/>
                    <a:pt x="31750" y="9782949"/>
                  </a:cubicBezTo>
                  <a:cubicBezTo>
                    <a:pt x="31750" y="9793108"/>
                    <a:pt x="35560" y="9796918"/>
                    <a:pt x="44450" y="9796918"/>
                  </a:cubicBezTo>
                  <a:cubicBezTo>
                    <a:pt x="279172" y="9796918"/>
                    <a:pt x="819383" y="9798189"/>
                    <a:pt x="1321008" y="9798189"/>
                  </a:cubicBezTo>
                  <a:cubicBezTo>
                    <a:pt x="2054151" y="9798189"/>
                    <a:pt x="2825881" y="9795649"/>
                    <a:pt x="3559025" y="9798189"/>
                  </a:cubicBezTo>
                  <a:cubicBezTo>
                    <a:pt x="4755206" y="9801999"/>
                    <a:pt x="5951388" y="9804539"/>
                    <a:pt x="7147570" y="9803268"/>
                  </a:cubicBezTo>
                  <a:cubicBezTo>
                    <a:pt x="7919300" y="9801999"/>
                    <a:pt x="8652443" y="9804539"/>
                    <a:pt x="9424173" y="9804539"/>
                  </a:cubicBezTo>
                  <a:cubicBezTo>
                    <a:pt x="10543181" y="9804539"/>
                    <a:pt x="11662190" y="9803268"/>
                    <a:pt x="12781199" y="9804539"/>
                  </a:cubicBezTo>
                  <a:cubicBezTo>
                    <a:pt x="14440419" y="9805808"/>
                    <a:pt x="32653247" y="9795649"/>
                    <a:pt x="34351053" y="9798189"/>
                  </a:cubicBezTo>
                  <a:cubicBezTo>
                    <a:pt x="35084199" y="9799458"/>
                    <a:pt x="35817339" y="9800728"/>
                    <a:pt x="36511898" y="9800728"/>
                  </a:cubicBezTo>
                  <a:cubicBezTo>
                    <a:pt x="37785253" y="9803268"/>
                    <a:pt x="39020021" y="9799458"/>
                    <a:pt x="40293376" y="9803268"/>
                  </a:cubicBezTo>
                  <a:cubicBezTo>
                    <a:pt x="41335210" y="9805808"/>
                    <a:pt x="42377044" y="9805808"/>
                    <a:pt x="43418881" y="9808349"/>
                  </a:cubicBezTo>
                  <a:cubicBezTo>
                    <a:pt x="44962340" y="9812158"/>
                    <a:pt x="46505803" y="9814699"/>
                    <a:pt x="48049262" y="9815968"/>
                  </a:cubicBezTo>
                  <a:cubicBezTo>
                    <a:pt x="48628058" y="9815968"/>
                    <a:pt x="48723825" y="9814699"/>
                    <a:pt x="48744147" y="981469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0504249" y="5143500"/>
            <a:ext cx="10257225" cy="4936289"/>
          </a:xfrm>
          <a:custGeom>
            <a:avLst/>
            <a:gdLst/>
            <a:ahLst/>
            <a:cxnLst/>
            <a:rect l="l" t="t" r="r" b="b"/>
            <a:pathLst>
              <a:path w="10257225" h="4936289">
                <a:moveTo>
                  <a:pt x="0" y="0"/>
                </a:moveTo>
                <a:lnTo>
                  <a:pt x="10257225" y="0"/>
                </a:lnTo>
                <a:lnTo>
                  <a:pt x="10257225" y="4936289"/>
                </a:lnTo>
                <a:lnTo>
                  <a:pt x="0" y="4936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904875"/>
            <a:ext cx="16230600" cy="118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0A457B"/>
                </a:solidFill>
                <a:latin typeface="One Little Font"/>
              </a:rPr>
              <a:t>4. RAZRED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516852"/>
            <a:ext cx="11979113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F. Sharafeddine: Rdeča škatla čokoladnih bonbonov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904901"/>
            <a:ext cx="10570084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reševanje učnega lista, pripravili učiteljici: zaporedje dogodkov, zapis zgodbe, pogovor o obdarovanju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5239" y="6897537"/>
            <a:ext cx="4985521" cy="3751605"/>
          </a:xfrm>
          <a:custGeom>
            <a:avLst/>
            <a:gdLst/>
            <a:ahLst/>
            <a:cxnLst/>
            <a:rect l="l" t="t" r="r" b="b"/>
            <a:pathLst>
              <a:path w="4985521" h="3751605">
                <a:moveTo>
                  <a:pt x="0" y="0"/>
                </a:moveTo>
                <a:lnTo>
                  <a:pt x="4985522" y="0"/>
                </a:lnTo>
                <a:lnTo>
                  <a:pt x="4985522" y="3751605"/>
                </a:lnTo>
                <a:lnTo>
                  <a:pt x="0" y="375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99261" y="-21924"/>
            <a:ext cx="2977479" cy="3508075"/>
          </a:xfrm>
          <a:custGeom>
            <a:avLst/>
            <a:gdLst/>
            <a:ahLst/>
            <a:cxnLst/>
            <a:rect l="l" t="t" r="r" b="b"/>
            <a:pathLst>
              <a:path w="2977479" h="3508075">
                <a:moveTo>
                  <a:pt x="0" y="0"/>
                </a:moveTo>
                <a:lnTo>
                  <a:pt x="2977478" y="0"/>
                </a:lnTo>
                <a:lnTo>
                  <a:pt x="2977478" y="3508075"/>
                </a:lnTo>
                <a:lnTo>
                  <a:pt x="0" y="3508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65169" y="-384152"/>
            <a:ext cx="3054314" cy="3870302"/>
          </a:xfrm>
          <a:custGeom>
            <a:avLst/>
            <a:gdLst/>
            <a:ahLst/>
            <a:cxnLst/>
            <a:rect l="l" t="t" r="r" b="b"/>
            <a:pathLst>
              <a:path w="3054314" h="3870302">
                <a:moveTo>
                  <a:pt x="0" y="0"/>
                </a:moveTo>
                <a:lnTo>
                  <a:pt x="3054314" y="0"/>
                </a:lnTo>
                <a:lnTo>
                  <a:pt x="3054314" y="3870303"/>
                </a:lnTo>
                <a:lnTo>
                  <a:pt x="0" y="3870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40032" flipH="1">
            <a:off x="-1182348" y="7376659"/>
            <a:ext cx="2888673" cy="3784287"/>
          </a:xfrm>
          <a:custGeom>
            <a:avLst/>
            <a:gdLst/>
            <a:ahLst/>
            <a:cxnLst/>
            <a:rect l="l" t="t" r="r" b="b"/>
            <a:pathLst>
              <a:path w="2888673" h="3784287">
                <a:moveTo>
                  <a:pt x="2888672" y="0"/>
                </a:moveTo>
                <a:lnTo>
                  <a:pt x="0" y="0"/>
                </a:lnTo>
                <a:lnTo>
                  <a:pt x="0" y="3784287"/>
                </a:lnTo>
                <a:lnTo>
                  <a:pt x="2888672" y="3784287"/>
                </a:lnTo>
                <a:lnTo>
                  <a:pt x="288867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6705" y="0"/>
            <a:ext cx="15194589" cy="10287000"/>
          </a:xfrm>
          <a:custGeom>
            <a:avLst/>
            <a:gdLst/>
            <a:ahLst/>
            <a:cxnLst/>
            <a:rect l="l" t="t" r="r" b="b"/>
            <a:pathLst>
              <a:path w="15194589" h="10287000">
                <a:moveTo>
                  <a:pt x="0" y="0"/>
                </a:moveTo>
                <a:lnTo>
                  <a:pt x="15194590" y="0"/>
                </a:lnTo>
                <a:lnTo>
                  <a:pt x="151945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141" t="-33203" r="-40293" b="-1754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8818" y="690378"/>
            <a:ext cx="16670364" cy="8906245"/>
            <a:chOff x="0" y="0"/>
            <a:chExt cx="37087279" cy="1981410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37064417" cy="19786167"/>
            </a:xfrm>
            <a:custGeom>
              <a:avLst/>
              <a:gdLst/>
              <a:ahLst/>
              <a:cxnLst/>
              <a:rect l="l" t="t" r="r" b="b"/>
              <a:pathLst>
                <a:path w="37064417" h="19786167">
                  <a:moveTo>
                    <a:pt x="37064417" y="19786167"/>
                  </a:moveTo>
                  <a:lnTo>
                    <a:pt x="0" y="19778547"/>
                  </a:lnTo>
                  <a:lnTo>
                    <a:pt x="0" y="6875586"/>
                  </a:lnTo>
                  <a:lnTo>
                    <a:pt x="17780" y="19050"/>
                  </a:lnTo>
                  <a:lnTo>
                    <a:pt x="18482279" y="0"/>
                  </a:lnTo>
                  <a:lnTo>
                    <a:pt x="370453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37093630" cy="19812837"/>
            </a:xfrm>
            <a:custGeom>
              <a:avLst/>
              <a:gdLst/>
              <a:ahLst/>
              <a:cxnLst/>
              <a:rect l="l" t="t" r="r" b="b"/>
              <a:pathLst>
                <a:path w="37093630" h="19812837">
                  <a:moveTo>
                    <a:pt x="37059337" y="21590"/>
                  </a:moveTo>
                  <a:cubicBezTo>
                    <a:pt x="37060609" y="34290"/>
                    <a:pt x="37060609" y="44450"/>
                    <a:pt x="37061880" y="54610"/>
                  </a:cubicBezTo>
                  <a:cubicBezTo>
                    <a:pt x="37064419" y="368954"/>
                    <a:pt x="37065687" y="810132"/>
                    <a:pt x="37068230" y="1235555"/>
                  </a:cubicBezTo>
                  <a:cubicBezTo>
                    <a:pt x="37068230" y="1850054"/>
                    <a:pt x="37080930" y="13966713"/>
                    <a:pt x="37087280" y="14581211"/>
                  </a:cubicBezTo>
                  <a:cubicBezTo>
                    <a:pt x="37093630" y="15510838"/>
                    <a:pt x="37089819" y="16456220"/>
                    <a:pt x="37089819" y="17385846"/>
                  </a:cubicBezTo>
                  <a:cubicBezTo>
                    <a:pt x="37089819" y="18205179"/>
                    <a:pt x="37091087" y="18961484"/>
                    <a:pt x="37092359" y="19751877"/>
                  </a:cubicBezTo>
                  <a:cubicBezTo>
                    <a:pt x="37092359" y="19773467"/>
                    <a:pt x="37092359" y="19787437"/>
                    <a:pt x="37092359" y="19811567"/>
                  </a:cubicBezTo>
                  <a:cubicBezTo>
                    <a:pt x="37069498" y="19811567"/>
                    <a:pt x="37049180" y="19812837"/>
                    <a:pt x="36914106" y="19811567"/>
                  </a:cubicBezTo>
                  <a:cubicBezTo>
                    <a:pt x="35007797" y="19806487"/>
                    <a:pt x="33072164" y="19812837"/>
                    <a:pt x="31165858" y="19807757"/>
                  </a:cubicBezTo>
                  <a:cubicBezTo>
                    <a:pt x="30022074" y="19803948"/>
                    <a:pt x="28907618" y="19806487"/>
                    <a:pt x="27763833" y="19803948"/>
                  </a:cubicBezTo>
                  <a:cubicBezTo>
                    <a:pt x="27235931" y="19802677"/>
                    <a:pt x="26708031" y="19801407"/>
                    <a:pt x="26180132" y="19800137"/>
                  </a:cubicBezTo>
                  <a:cubicBezTo>
                    <a:pt x="25857526" y="19800137"/>
                    <a:pt x="25564248" y="19801407"/>
                    <a:pt x="25241640" y="19801407"/>
                  </a:cubicBezTo>
                  <a:cubicBezTo>
                    <a:pt x="24420464" y="19800137"/>
                    <a:pt x="22162222" y="19801407"/>
                    <a:pt x="21341046" y="19800137"/>
                  </a:cubicBezTo>
                  <a:cubicBezTo>
                    <a:pt x="20754489" y="19798867"/>
                    <a:pt x="9023370" y="19807757"/>
                    <a:pt x="8436814" y="19806487"/>
                  </a:cubicBezTo>
                  <a:cubicBezTo>
                    <a:pt x="8290175" y="19806487"/>
                    <a:pt x="8114208" y="19807757"/>
                    <a:pt x="7967569" y="19807757"/>
                  </a:cubicBezTo>
                  <a:cubicBezTo>
                    <a:pt x="7615635" y="19807757"/>
                    <a:pt x="7293029" y="19809027"/>
                    <a:pt x="6941097" y="19809027"/>
                  </a:cubicBezTo>
                  <a:cubicBezTo>
                    <a:pt x="6061262" y="19809027"/>
                    <a:pt x="5210756" y="19807757"/>
                    <a:pt x="4330923" y="19806487"/>
                  </a:cubicBezTo>
                  <a:cubicBezTo>
                    <a:pt x="3803022" y="19805217"/>
                    <a:pt x="3275122" y="19803948"/>
                    <a:pt x="2776549" y="19802677"/>
                  </a:cubicBezTo>
                  <a:cubicBezTo>
                    <a:pt x="1838059" y="19801407"/>
                    <a:pt x="899570" y="19800137"/>
                    <a:pt x="48260" y="19800137"/>
                  </a:cubicBezTo>
                  <a:cubicBezTo>
                    <a:pt x="38100" y="19800137"/>
                    <a:pt x="29210" y="19800137"/>
                    <a:pt x="19050" y="19798867"/>
                  </a:cubicBezTo>
                  <a:cubicBezTo>
                    <a:pt x="10160" y="19797598"/>
                    <a:pt x="5080" y="19791248"/>
                    <a:pt x="7620" y="19782357"/>
                  </a:cubicBezTo>
                  <a:cubicBezTo>
                    <a:pt x="16510" y="19749305"/>
                    <a:pt x="12700" y="19355395"/>
                    <a:pt x="11430" y="18945729"/>
                  </a:cubicBezTo>
                  <a:cubicBezTo>
                    <a:pt x="10160" y="18110640"/>
                    <a:pt x="6350" y="17291309"/>
                    <a:pt x="7620" y="16456220"/>
                  </a:cubicBezTo>
                  <a:cubicBezTo>
                    <a:pt x="5080" y="15416299"/>
                    <a:pt x="0" y="2543333"/>
                    <a:pt x="7620" y="1487656"/>
                  </a:cubicBezTo>
                  <a:cubicBezTo>
                    <a:pt x="8890" y="1282823"/>
                    <a:pt x="7620" y="1062234"/>
                    <a:pt x="8890" y="857401"/>
                  </a:cubicBezTo>
                  <a:cubicBezTo>
                    <a:pt x="10160" y="526517"/>
                    <a:pt x="12700" y="1641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66375" y="30480"/>
                    <a:pt x="635620" y="29210"/>
                  </a:cubicBezTo>
                  <a:cubicBezTo>
                    <a:pt x="1427471" y="25400"/>
                    <a:pt x="2219321" y="22860"/>
                    <a:pt x="3040499" y="20320"/>
                  </a:cubicBezTo>
                  <a:cubicBezTo>
                    <a:pt x="3597727" y="17780"/>
                    <a:pt x="4154955" y="16510"/>
                    <a:pt x="4682856" y="13970"/>
                  </a:cubicBezTo>
                  <a:cubicBezTo>
                    <a:pt x="5210757" y="11430"/>
                    <a:pt x="5767985" y="8890"/>
                    <a:pt x="6295885" y="8890"/>
                  </a:cubicBezTo>
                  <a:cubicBezTo>
                    <a:pt x="6882441" y="7620"/>
                    <a:pt x="7468997" y="10160"/>
                    <a:pt x="8055553" y="8890"/>
                  </a:cubicBezTo>
                  <a:cubicBezTo>
                    <a:pt x="8788748" y="8890"/>
                    <a:pt x="22074240" y="6350"/>
                    <a:pt x="22807435" y="5080"/>
                  </a:cubicBezTo>
                  <a:cubicBezTo>
                    <a:pt x="23511302" y="3810"/>
                    <a:pt x="24215169" y="2540"/>
                    <a:pt x="24948365" y="2540"/>
                  </a:cubicBezTo>
                  <a:cubicBezTo>
                    <a:pt x="26150803" y="1270"/>
                    <a:pt x="27323916" y="0"/>
                    <a:pt x="28526354" y="0"/>
                  </a:cubicBezTo>
                  <a:cubicBezTo>
                    <a:pt x="29024929" y="0"/>
                    <a:pt x="29552828" y="2540"/>
                    <a:pt x="30051399" y="2540"/>
                  </a:cubicBezTo>
                  <a:cubicBezTo>
                    <a:pt x="31429808" y="3810"/>
                    <a:pt x="32837539" y="5080"/>
                    <a:pt x="34215948" y="7620"/>
                  </a:cubicBezTo>
                  <a:cubicBezTo>
                    <a:pt x="34949144" y="8890"/>
                    <a:pt x="35682339" y="12700"/>
                    <a:pt x="36415532" y="16510"/>
                  </a:cubicBezTo>
                  <a:cubicBezTo>
                    <a:pt x="36591499" y="16510"/>
                    <a:pt x="36767467" y="16510"/>
                    <a:pt x="36914106" y="16510"/>
                  </a:cubicBezTo>
                  <a:cubicBezTo>
                    <a:pt x="37040287" y="17780"/>
                    <a:pt x="37049180" y="20320"/>
                    <a:pt x="37059337" y="21590"/>
                  </a:cubicBezTo>
                  <a:close/>
                  <a:moveTo>
                    <a:pt x="37069498" y="19795057"/>
                  </a:moveTo>
                  <a:cubicBezTo>
                    <a:pt x="37070769" y="19778548"/>
                    <a:pt x="37072037" y="19765848"/>
                    <a:pt x="37072037" y="19753148"/>
                  </a:cubicBezTo>
                  <a:cubicBezTo>
                    <a:pt x="37070769" y="18882703"/>
                    <a:pt x="37069498" y="18047616"/>
                    <a:pt x="37069498" y="17149502"/>
                  </a:cubicBezTo>
                  <a:cubicBezTo>
                    <a:pt x="37069498" y="16739836"/>
                    <a:pt x="37072037" y="16330171"/>
                    <a:pt x="37070769" y="15920503"/>
                  </a:cubicBezTo>
                  <a:cubicBezTo>
                    <a:pt x="37070769" y="15542351"/>
                    <a:pt x="37069498" y="15148440"/>
                    <a:pt x="37068230" y="14770288"/>
                  </a:cubicBezTo>
                  <a:cubicBezTo>
                    <a:pt x="37063148" y="14187301"/>
                    <a:pt x="37051719" y="2117912"/>
                    <a:pt x="37051719" y="1534926"/>
                  </a:cubicBezTo>
                  <a:cubicBezTo>
                    <a:pt x="37049180" y="1046478"/>
                    <a:pt x="37046637" y="542273"/>
                    <a:pt x="37044098" y="63500"/>
                  </a:cubicBezTo>
                  <a:cubicBezTo>
                    <a:pt x="37042830" y="44450"/>
                    <a:pt x="37041559" y="43180"/>
                    <a:pt x="36826124" y="41910"/>
                  </a:cubicBezTo>
                  <a:cubicBezTo>
                    <a:pt x="36738138" y="41910"/>
                    <a:pt x="36679485" y="41910"/>
                    <a:pt x="36591499" y="40640"/>
                  </a:cubicBezTo>
                  <a:cubicBezTo>
                    <a:pt x="35858307" y="36830"/>
                    <a:pt x="35095783" y="31750"/>
                    <a:pt x="34362587" y="30480"/>
                  </a:cubicBezTo>
                  <a:cubicBezTo>
                    <a:pt x="32573593" y="26670"/>
                    <a:pt x="30755269" y="25400"/>
                    <a:pt x="28966275" y="22860"/>
                  </a:cubicBezTo>
                  <a:cubicBezTo>
                    <a:pt x="28702325" y="22860"/>
                    <a:pt x="28409047" y="22860"/>
                    <a:pt x="28145094" y="22860"/>
                  </a:cubicBezTo>
                  <a:cubicBezTo>
                    <a:pt x="27705180" y="22860"/>
                    <a:pt x="27265262" y="22860"/>
                    <a:pt x="26854670" y="22860"/>
                  </a:cubicBezTo>
                  <a:cubicBezTo>
                    <a:pt x="25916183" y="22860"/>
                    <a:pt x="24977692" y="22860"/>
                    <a:pt x="24068530" y="24130"/>
                  </a:cubicBezTo>
                  <a:cubicBezTo>
                    <a:pt x="23276679" y="25400"/>
                    <a:pt x="9932531" y="29210"/>
                    <a:pt x="9140682" y="29210"/>
                  </a:cubicBezTo>
                  <a:cubicBezTo>
                    <a:pt x="7850259" y="29210"/>
                    <a:pt x="6559835" y="26670"/>
                    <a:pt x="5269413" y="33020"/>
                  </a:cubicBezTo>
                  <a:cubicBezTo>
                    <a:pt x="4594872" y="36830"/>
                    <a:pt x="3949661" y="36830"/>
                    <a:pt x="3304450" y="38100"/>
                  </a:cubicBezTo>
                  <a:cubicBezTo>
                    <a:pt x="2189993" y="41910"/>
                    <a:pt x="1075537" y="45720"/>
                    <a:pt x="49530" y="50800"/>
                  </a:cubicBezTo>
                  <a:cubicBezTo>
                    <a:pt x="36830" y="50800"/>
                    <a:pt x="34290" y="53340"/>
                    <a:pt x="33020" y="116851"/>
                  </a:cubicBezTo>
                  <a:cubicBezTo>
                    <a:pt x="31750" y="400466"/>
                    <a:pt x="31750" y="684081"/>
                    <a:pt x="30480" y="967696"/>
                  </a:cubicBezTo>
                  <a:cubicBezTo>
                    <a:pt x="29210" y="1440388"/>
                    <a:pt x="26670" y="1897323"/>
                    <a:pt x="25400" y="2370014"/>
                  </a:cubicBezTo>
                  <a:cubicBezTo>
                    <a:pt x="20320" y="2874218"/>
                    <a:pt x="26670" y="15195710"/>
                    <a:pt x="29210" y="15699913"/>
                  </a:cubicBezTo>
                  <a:cubicBezTo>
                    <a:pt x="29210" y="16235631"/>
                    <a:pt x="29210" y="16787104"/>
                    <a:pt x="30480" y="17322822"/>
                  </a:cubicBezTo>
                  <a:cubicBezTo>
                    <a:pt x="30480" y="17716731"/>
                    <a:pt x="33020" y="18110640"/>
                    <a:pt x="33020" y="18504551"/>
                  </a:cubicBezTo>
                  <a:cubicBezTo>
                    <a:pt x="33020" y="18929972"/>
                    <a:pt x="33020" y="19355395"/>
                    <a:pt x="31750" y="19753148"/>
                  </a:cubicBezTo>
                  <a:cubicBezTo>
                    <a:pt x="31750" y="19756957"/>
                    <a:pt x="31750" y="19759498"/>
                    <a:pt x="31750" y="19763307"/>
                  </a:cubicBezTo>
                  <a:cubicBezTo>
                    <a:pt x="31750" y="19773467"/>
                    <a:pt x="35560" y="19777277"/>
                    <a:pt x="44450" y="19777277"/>
                  </a:cubicBezTo>
                  <a:cubicBezTo>
                    <a:pt x="225031" y="19777277"/>
                    <a:pt x="635620" y="19778548"/>
                    <a:pt x="1016881" y="19778548"/>
                  </a:cubicBezTo>
                  <a:cubicBezTo>
                    <a:pt x="1574109" y="19778548"/>
                    <a:pt x="2160666" y="19776007"/>
                    <a:pt x="2717894" y="19778548"/>
                  </a:cubicBezTo>
                  <a:cubicBezTo>
                    <a:pt x="3627056" y="19782357"/>
                    <a:pt x="4536217" y="19784898"/>
                    <a:pt x="5445379" y="19783627"/>
                  </a:cubicBezTo>
                  <a:cubicBezTo>
                    <a:pt x="6031935" y="19782357"/>
                    <a:pt x="6589163" y="19784898"/>
                    <a:pt x="7175719" y="19784898"/>
                  </a:cubicBezTo>
                  <a:cubicBezTo>
                    <a:pt x="8026225" y="19784898"/>
                    <a:pt x="8876731" y="19783627"/>
                    <a:pt x="9727237" y="19784898"/>
                  </a:cubicBezTo>
                  <a:cubicBezTo>
                    <a:pt x="10988333" y="19786167"/>
                    <a:pt x="24831053" y="19776007"/>
                    <a:pt x="26121478" y="19778548"/>
                  </a:cubicBezTo>
                  <a:cubicBezTo>
                    <a:pt x="26678706" y="19779817"/>
                    <a:pt x="27235931" y="19781087"/>
                    <a:pt x="27763833" y="19781087"/>
                  </a:cubicBezTo>
                  <a:cubicBezTo>
                    <a:pt x="28731650" y="19783627"/>
                    <a:pt x="29670139" y="19779817"/>
                    <a:pt x="30637959" y="19783627"/>
                  </a:cubicBezTo>
                  <a:cubicBezTo>
                    <a:pt x="31429808" y="19786167"/>
                    <a:pt x="32221657" y="19786167"/>
                    <a:pt x="33013510" y="19788707"/>
                  </a:cubicBezTo>
                  <a:cubicBezTo>
                    <a:pt x="34186620" y="19792517"/>
                    <a:pt x="35359733" y="19795057"/>
                    <a:pt x="36532845" y="19796327"/>
                  </a:cubicBezTo>
                  <a:cubicBezTo>
                    <a:pt x="36972763" y="19796327"/>
                    <a:pt x="37049180" y="19795057"/>
                    <a:pt x="37069498" y="1979505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3549915" y="-219546"/>
            <a:ext cx="6449505" cy="11192200"/>
          </a:xfrm>
          <a:custGeom>
            <a:avLst/>
            <a:gdLst/>
            <a:ahLst/>
            <a:cxnLst/>
            <a:rect l="l" t="t" r="r" b="b"/>
            <a:pathLst>
              <a:path w="6449505" h="11192200">
                <a:moveTo>
                  <a:pt x="0" y="0"/>
                </a:moveTo>
                <a:lnTo>
                  <a:pt x="6449505" y="0"/>
                </a:lnTo>
                <a:lnTo>
                  <a:pt x="6449505" y="11192201"/>
                </a:lnTo>
                <a:lnTo>
                  <a:pt x="0" y="11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37621" y="1318725"/>
            <a:ext cx="14888146" cy="1285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0A457B"/>
                </a:solidFill>
                <a:latin typeface="One Little Font Bold"/>
              </a:rPr>
              <a:t>5. RAZRED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7621" y="3911502"/>
            <a:ext cx="1299954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F. Godina: Na novo leto se ne smeš umiti, 1964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37621" y="5271780"/>
            <a:ext cx="12401821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pogovor o praznovanju novega leta, nenavadni dogodki po svetu in pri nas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7621" y="7516504"/>
            <a:ext cx="12212294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pripravi načrt novoletnega praznovanja in zapiši dva cilja/želji za novo leto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5239" y="6897537"/>
            <a:ext cx="4985521" cy="3751605"/>
          </a:xfrm>
          <a:custGeom>
            <a:avLst/>
            <a:gdLst/>
            <a:ahLst/>
            <a:cxnLst/>
            <a:rect l="l" t="t" r="r" b="b"/>
            <a:pathLst>
              <a:path w="4985521" h="3751605">
                <a:moveTo>
                  <a:pt x="0" y="0"/>
                </a:moveTo>
                <a:lnTo>
                  <a:pt x="4985522" y="0"/>
                </a:lnTo>
                <a:lnTo>
                  <a:pt x="4985522" y="3751605"/>
                </a:lnTo>
                <a:lnTo>
                  <a:pt x="0" y="375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99261" y="-21924"/>
            <a:ext cx="2977479" cy="3508075"/>
          </a:xfrm>
          <a:custGeom>
            <a:avLst/>
            <a:gdLst/>
            <a:ahLst/>
            <a:cxnLst/>
            <a:rect l="l" t="t" r="r" b="b"/>
            <a:pathLst>
              <a:path w="2977479" h="3508075">
                <a:moveTo>
                  <a:pt x="0" y="0"/>
                </a:moveTo>
                <a:lnTo>
                  <a:pt x="2977478" y="0"/>
                </a:lnTo>
                <a:lnTo>
                  <a:pt x="2977478" y="3508075"/>
                </a:lnTo>
                <a:lnTo>
                  <a:pt x="0" y="3508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65169" y="-384152"/>
            <a:ext cx="3054314" cy="3870302"/>
          </a:xfrm>
          <a:custGeom>
            <a:avLst/>
            <a:gdLst/>
            <a:ahLst/>
            <a:cxnLst/>
            <a:rect l="l" t="t" r="r" b="b"/>
            <a:pathLst>
              <a:path w="3054314" h="3870302">
                <a:moveTo>
                  <a:pt x="0" y="0"/>
                </a:moveTo>
                <a:lnTo>
                  <a:pt x="3054314" y="0"/>
                </a:lnTo>
                <a:lnTo>
                  <a:pt x="3054314" y="3870303"/>
                </a:lnTo>
                <a:lnTo>
                  <a:pt x="0" y="3870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40032" flipH="1">
            <a:off x="-1182348" y="7376659"/>
            <a:ext cx="2888673" cy="3784287"/>
          </a:xfrm>
          <a:custGeom>
            <a:avLst/>
            <a:gdLst/>
            <a:ahLst/>
            <a:cxnLst/>
            <a:rect l="l" t="t" r="r" b="b"/>
            <a:pathLst>
              <a:path w="2888673" h="3784287">
                <a:moveTo>
                  <a:pt x="2888672" y="0"/>
                </a:moveTo>
                <a:lnTo>
                  <a:pt x="0" y="0"/>
                </a:lnTo>
                <a:lnTo>
                  <a:pt x="0" y="3784287"/>
                </a:lnTo>
                <a:lnTo>
                  <a:pt x="2888672" y="3784287"/>
                </a:lnTo>
                <a:lnTo>
                  <a:pt x="288867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4471551" y="-1749441"/>
            <a:ext cx="9344897" cy="13785882"/>
          </a:xfrm>
          <a:custGeom>
            <a:avLst/>
            <a:gdLst/>
            <a:ahLst/>
            <a:cxnLst/>
            <a:rect l="l" t="t" r="r" b="b"/>
            <a:pathLst>
              <a:path w="9344897" h="13785882">
                <a:moveTo>
                  <a:pt x="0" y="0"/>
                </a:moveTo>
                <a:lnTo>
                  <a:pt x="9344898" y="0"/>
                </a:lnTo>
                <a:lnTo>
                  <a:pt x="9344898" y="13785882"/>
                </a:lnTo>
                <a:lnTo>
                  <a:pt x="0" y="137858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500" r="-7943" b="-25677"/>
            </a:stretch>
          </a:blipFill>
        </p:spPr>
      </p:sp>
      <p:sp>
        <p:nvSpPr>
          <p:cNvPr id="8" name="TextBox 8"/>
          <p:cNvSpPr txBox="1"/>
          <p:nvPr/>
        </p:nvSpPr>
        <p:spPr>
          <a:xfrm rot="-718724">
            <a:off x="7190032" y="6248735"/>
            <a:ext cx="9222375" cy="242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1"/>
              </a:lnSpc>
              <a:spcBef>
                <a:spcPct val="0"/>
              </a:spcBef>
            </a:pPr>
            <a:r>
              <a:rPr lang="en-US" sz="6936">
                <a:solidFill>
                  <a:srgbClr val="FFFFFF"/>
                </a:solidFill>
                <a:latin typeface="Glacial Indifference Bold"/>
              </a:rPr>
              <a:t>pogoj: brez IKT motilcev </a:t>
            </a:r>
            <a:r>
              <a:rPr lang="en-US" sz="6936">
                <a:solidFill>
                  <a:srgbClr val="D41111"/>
                </a:solidFill>
                <a:latin typeface="Glacial Indifference Bold"/>
              </a:rPr>
              <a:t>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5239" y="6897537"/>
            <a:ext cx="4985521" cy="3751605"/>
          </a:xfrm>
          <a:custGeom>
            <a:avLst/>
            <a:gdLst/>
            <a:ahLst/>
            <a:cxnLst/>
            <a:rect l="l" t="t" r="r" b="b"/>
            <a:pathLst>
              <a:path w="4985521" h="3751605">
                <a:moveTo>
                  <a:pt x="0" y="0"/>
                </a:moveTo>
                <a:lnTo>
                  <a:pt x="4985522" y="0"/>
                </a:lnTo>
                <a:lnTo>
                  <a:pt x="4985522" y="3751605"/>
                </a:lnTo>
                <a:lnTo>
                  <a:pt x="0" y="375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99261" y="-21924"/>
            <a:ext cx="2977479" cy="3508075"/>
          </a:xfrm>
          <a:custGeom>
            <a:avLst/>
            <a:gdLst/>
            <a:ahLst/>
            <a:cxnLst/>
            <a:rect l="l" t="t" r="r" b="b"/>
            <a:pathLst>
              <a:path w="2977479" h="3508075">
                <a:moveTo>
                  <a:pt x="0" y="0"/>
                </a:moveTo>
                <a:lnTo>
                  <a:pt x="2977478" y="0"/>
                </a:lnTo>
                <a:lnTo>
                  <a:pt x="2977478" y="3508075"/>
                </a:lnTo>
                <a:lnTo>
                  <a:pt x="0" y="3508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65169" y="-384152"/>
            <a:ext cx="3054314" cy="3870302"/>
          </a:xfrm>
          <a:custGeom>
            <a:avLst/>
            <a:gdLst/>
            <a:ahLst/>
            <a:cxnLst/>
            <a:rect l="l" t="t" r="r" b="b"/>
            <a:pathLst>
              <a:path w="3054314" h="3870302">
                <a:moveTo>
                  <a:pt x="0" y="0"/>
                </a:moveTo>
                <a:lnTo>
                  <a:pt x="3054314" y="0"/>
                </a:lnTo>
                <a:lnTo>
                  <a:pt x="3054314" y="3870303"/>
                </a:lnTo>
                <a:lnTo>
                  <a:pt x="0" y="3870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40032" flipH="1">
            <a:off x="-1182348" y="7376659"/>
            <a:ext cx="2888673" cy="3784287"/>
          </a:xfrm>
          <a:custGeom>
            <a:avLst/>
            <a:gdLst/>
            <a:ahLst/>
            <a:cxnLst/>
            <a:rect l="l" t="t" r="r" b="b"/>
            <a:pathLst>
              <a:path w="2888673" h="3784287">
                <a:moveTo>
                  <a:pt x="2888672" y="0"/>
                </a:moveTo>
                <a:lnTo>
                  <a:pt x="0" y="0"/>
                </a:lnTo>
                <a:lnTo>
                  <a:pt x="0" y="3784287"/>
                </a:lnTo>
                <a:lnTo>
                  <a:pt x="2888672" y="3784287"/>
                </a:lnTo>
                <a:lnTo>
                  <a:pt x="288867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5312207" y="-1506924"/>
            <a:ext cx="7663586" cy="13300849"/>
          </a:xfrm>
          <a:custGeom>
            <a:avLst/>
            <a:gdLst/>
            <a:ahLst/>
            <a:cxnLst/>
            <a:rect l="l" t="t" r="r" b="b"/>
            <a:pathLst>
              <a:path w="7663586" h="13300849">
                <a:moveTo>
                  <a:pt x="0" y="0"/>
                </a:moveTo>
                <a:lnTo>
                  <a:pt x="7663586" y="0"/>
                </a:lnTo>
                <a:lnTo>
                  <a:pt x="7663586" y="13300848"/>
                </a:lnTo>
                <a:lnTo>
                  <a:pt x="0" y="13300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00" t="-1101" r="-3200" b="-796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8818" y="690378"/>
            <a:ext cx="16670364" cy="8906245"/>
            <a:chOff x="0" y="0"/>
            <a:chExt cx="37087279" cy="1981410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37064417" cy="19786167"/>
            </a:xfrm>
            <a:custGeom>
              <a:avLst/>
              <a:gdLst/>
              <a:ahLst/>
              <a:cxnLst/>
              <a:rect l="l" t="t" r="r" b="b"/>
              <a:pathLst>
                <a:path w="37064417" h="19786167">
                  <a:moveTo>
                    <a:pt x="37064417" y="19786167"/>
                  </a:moveTo>
                  <a:lnTo>
                    <a:pt x="0" y="19778547"/>
                  </a:lnTo>
                  <a:lnTo>
                    <a:pt x="0" y="6875586"/>
                  </a:lnTo>
                  <a:lnTo>
                    <a:pt x="17780" y="19050"/>
                  </a:lnTo>
                  <a:lnTo>
                    <a:pt x="18482279" y="0"/>
                  </a:lnTo>
                  <a:lnTo>
                    <a:pt x="370453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37093630" cy="19812837"/>
            </a:xfrm>
            <a:custGeom>
              <a:avLst/>
              <a:gdLst/>
              <a:ahLst/>
              <a:cxnLst/>
              <a:rect l="l" t="t" r="r" b="b"/>
              <a:pathLst>
                <a:path w="37093630" h="19812837">
                  <a:moveTo>
                    <a:pt x="37059337" y="21590"/>
                  </a:moveTo>
                  <a:cubicBezTo>
                    <a:pt x="37060609" y="34290"/>
                    <a:pt x="37060609" y="44450"/>
                    <a:pt x="37061880" y="54610"/>
                  </a:cubicBezTo>
                  <a:cubicBezTo>
                    <a:pt x="37064419" y="368954"/>
                    <a:pt x="37065687" y="810132"/>
                    <a:pt x="37068230" y="1235555"/>
                  </a:cubicBezTo>
                  <a:cubicBezTo>
                    <a:pt x="37068230" y="1850054"/>
                    <a:pt x="37080930" y="13966713"/>
                    <a:pt x="37087280" y="14581211"/>
                  </a:cubicBezTo>
                  <a:cubicBezTo>
                    <a:pt x="37093630" y="15510838"/>
                    <a:pt x="37089819" y="16456220"/>
                    <a:pt x="37089819" y="17385846"/>
                  </a:cubicBezTo>
                  <a:cubicBezTo>
                    <a:pt x="37089819" y="18205179"/>
                    <a:pt x="37091087" y="18961484"/>
                    <a:pt x="37092359" y="19751877"/>
                  </a:cubicBezTo>
                  <a:cubicBezTo>
                    <a:pt x="37092359" y="19773467"/>
                    <a:pt x="37092359" y="19787437"/>
                    <a:pt x="37092359" y="19811567"/>
                  </a:cubicBezTo>
                  <a:cubicBezTo>
                    <a:pt x="37069498" y="19811567"/>
                    <a:pt x="37049180" y="19812837"/>
                    <a:pt x="36914106" y="19811567"/>
                  </a:cubicBezTo>
                  <a:cubicBezTo>
                    <a:pt x="35007797" y="19806487"/>
                    <a:pt x="33072164" y="19812837"/>
                    <a:pt x="31165858" y="19807757"/>
                  </a:cubicBezTo>
                  <a:cubicBezTo>
                    <a:pt x="30022074" y="19803948"/>
                    <a:pt x="28907618" y="19806487"/>
                    <a:pt x="27763833" y="19803948"/>
                  </a:cubicBezTo>
                  <a:cubicBezTo>
                    <a:pt x="27235931" y="19802677"/>
                    <a:pt x="26708031" y="19801407"/>
                    <a:pt x="26180132" y="19800137"/>
                  </a:cubicBezTo>
                  <a:cubicBezTo>
                    <a:pt x="25857526" y="19800137"/>
                    <a:pt x="25564248" y="19801407"/>
                    <a:pt x="25241640" y="19801407"/>
                  </a:cubicBezTo>
                  <a:cubicBezTo>
                    <a:pt x="24420464" y="19800137"/>
                    <a:pt x="22162222" y="19801407"/>
                    <a:pt x="21341046" y="19800137"/>
                  </a:cubicBezTo>
                  <a:cubicBezTo>
                    <a:pt x="20754489" y="19798867"/>
                    <a:pt x="9023370" y="19807757"/>
                    <a:pt x="8436814" y="19806487"/>
                  </a:cubicBezTo>
                  <a:cubicBezTo>
                    <a:pt x="8290175" y="19806487"/>
                    <a:pt x="8114208" y="19807757"/>
                    <a:pt x="7967569" y="19807757"/>
                  </a:cubicBezTo>
                  <a:cubicBezTo>
                    <a:pt x="7615635" y="19807757"/>
                    <a:pt x="7293029" y="19809027"/>
                    <a:pt x="6941097" y="19809027"/>
                  </a:cubicBezTo>
                  <a:cubicBezTo>
                    <a:pt x="6061262" y="19809027"/>
                    <a:pt x="5210756" y="19807757"/>
                    <a:pt x="4330923" y="19806487"/>
                  </a:cubicBezTo>
                  <a:cubicBezTo>
                    <a:pt x="3803022" y="19805217"/>
                    <a:pt x="3275122" y="19803948"/>
                    <a:pt x="2776549" y="19802677"/>
                  </a:cubicBezTo>
                  <a:cubicBezTo>
                    <a:pt x="1838059" y="19801407"/>
                    <a:pt x="899570" y="19800137"/>
                    <a:pt x="48260" y="19800137"/>
                  </a:cubicBezTo>
                  <a:cubicBezTo>
                    <a:pt x="38100" y="19800137"/>
                    <a:pt x="29210" y="19800137"/>
                    <a:pt x="19050" y="19798867"/>
                  </a:cubicBezTo>
                  <a:cubicBezTo>
                    <a:pt x="10160" y="19797598"/>
                    <a:pt x="5080" y="19791248"/>
                    <a:pt x="7620" y="19782357"/>
                  </a:cubicBezTo>
                  <a:cubicBezTo>
                    <a:pt x="16510" y="19749305"/>
                    <a:pt x="12700" y="19355395"/>
                    <a:pt x="11430" y="18945729"/>
                  </a:cubicBezTo>
                  <a:cubicBezTo>
                    <a:pt x="10160" y="18110640"/>
                    <a:pt x="6350" y="17291309"/>
                    <a:pt x="7620" y="16456220"/>
                  </a:cubicBezTo>
                  <a:cubicBezTo>
                    <a:pt x="5080" y="15416299"/>
                    <a:pt x="0" y="2543333"/>
                    <a:pt x="7620" y="1487656"/>
                  </a:cubicBezTo>
                  <a:cubicBezTo>
                    <a:pt x="8890" y="1282823"/>
                    <a:pt x="7620" y="1062234"/>
                    <a:pt x="8890" y="857401"/>
                  </a:cubicBezTo>
                  <a:cubicBezTo>
                    <a:pt x="10160" y="526517"/>
                    <a:pt x="12700" y="1641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66375" y="30480"/>
                    <a:pt x="635620" y="29210"/>
                  </a:cubicBezTo>
                  <a:cubicBezTo>
                    <a:pt x="1427471" y="25400"/>
                    <a:pt x="2219321" y="22860"/>
                    <a:pt x="3040499" y="20320"/>
                  </a:cubicBezTo>
                  <a:cubicBezTo>
                    <a:pt x="3597727" y="17780"/>
                    <a:pt x="4154955" y="16510"/>
                    <a:pt x="4682856" y="13970"/>
                  </a:cubicBezTo>
                  <a:cubicBezTo>
                    <a:pt x="5210757" y="11430"/>
                    <a:pt x="5767985" y="8890"/>
                    <a:pt x="6295885" y="8890"/>
                  </a:cubicBezTo>
                  <a:cubicBezTo>
                    <a:pt x="6882441" y="7620"/>
                    <a:pt x="7468997" y="10160"/>
                    <a:pt x="8055553" y="8890"/>
                  </a:cubicBezTo>
                  <a:cubicBezTo>
                    <a:pt x="8788748" y="8890"/>
                    <a:pt x="22074240" y="6350"/>
                    <a:pt x="22807435" y="5080"/>
                  </a:cubicBezTo>
                  <a:cubicBezTo>
                    <a:pt x="23511302" y="3810"/>
                    <a:pt x="24215169" y="2540"/>
                    <a:pt x="24948365" y="2540"/>
                  </a:cubicBezTo>
                  <a:cubicBezTo>
                    <a:pt x="26150803" y="1270"/>
                    <a:pt x="27323916" y="0"/>
                    <a:pt x="28526354" y="0"/>
                  </a:cubicBezTo>
                  <a:cubicBezTo>
                    <a:pt x="29024929" y="0"/>
                    <a:pt x="29552828" y="2540"/>
                    <a:pt x="30051399" y="2540"/>
                  </a:cubicBezTo>
                  <a:cubicBezTo>
                    <a:pt x="31429808" y="3810"/>
                    <a:pt x="32837539" y="5080"/>
                    <a:pt x="34215948" y="7620"/>
                  </a:cubicBezTo>
                  <a:cubicBezTo>
                    <a:pt x="34949144" y="8890"/>
                    <a:pt x="35682339" y="12700"/>
                    <a:pt x="36415532" y="16510"/>
                  </a:cubicBezTo>
                  <a:cubicBezTo>
                    <a:pt x="36591499" y="16510"/>
                    <a:pt x="36767467" y="16510"/>
                    <a:pt x="36914106" y="16510"/>
                  </a:cubicBezTo>
                  <a:cubicBezTo>
                    <a:pt x="37040287" y="17780"/>
                    <a:pt x="37049180" y="20320"/>
                    <a:pt x="37059337" y="21590"/>
                  </a:cubicBezTo>
                  <a:close/>
                  <a:moveTo>
                    <a:pt x="37069498" y="19795057"/>
                  </a:moveTo>
                  <a:cubicBezTo>
                    <a:pt x="37070769" y="19778548"/>
                    <a:pt x="37072037" y="19765848"/>
                    <a:pt x="37072037" y="19753148"/>
                  </a:cubicBezTo>
                  <a:cubicBezTo>
                    <a:pt x="37070769" y="18882703"/>
                    <a:pt x="37069498" y="18047616"/>
                    <a:pt x="37069498" y="17149502"/>
                  </a:cubicBezTo>
                  <a:cubicBezTo>
                    <a:pt x="37069498" y="16739836"/>
                    <a:pt x="37072037" y="16330171"/>
                    <a:pt x="37070769" y="15920503"/>
                  </a:cubicBezTo>
                  <a:cubicBezTo>
                    <a:pt x="37070769" y="15542351"/>
                    <a:pt x="37069498" y="15148440"/>
                    <a:pt x="37068230" y="14770288"/>
                  </a:cubicBezTo>
                  <a:cubicBezTo>
                    <a:pt x="37063148" y="14187301"/>
                    <a:pt x="37051719" y="2117912"/>
                    <a:pt x="37051719" y="1534926"/>
                  </a:cubicBezTo>
                  <a:cubicBezTo>
                    <a:pt x="37049180" y="1046478"/>
                    <a:pt x="37046637" y="542273"/>
                    <a:pt x="37044098" y="63500"/>
                  </a:cubicBezTo>
                  <a:cubicBezTo>
                    <a:pt x="37042830" y="44450"/>
                    <a:pt x="37041559" y="43180"/>
                    <a:pt x="36826124" y="41910"/>
                  </a:cubicBezTo>
                  <a:cubicBezTo>
                    <a:pt x="36738138" y="41910"/>
                    <a:pt x="36679485" y="41910"/>
                    <a:pt x="36591499" y="40640"/>
                  </a:cubicBezTo>
                  <a:cubicBezTo>
                    <a:pt x="35858307" y="36830"/>
                    <a:pt x="35095783" y="31750"/>
                    <a:pt x="34362587" y="30480"/>
                  </a:cubicBezTo>
                  <a:cubicBezTo>
                    <a:pt x="32573593" y="26670"/>
                    <a:pt x="30755269" y="25400"/>
                    <a:pt x="28966275" y="22860"/>
                  </a:cubicBezTo>
                  <a:cubicBezTo>
                    <a:pt x="28702325" y="22860"/>
                    <a:pt x="28409047" y="22860"/>
                    <a:pt x="28145094" y="22860"/>
                  </a:cubicBezTo>
                  <a:cubicBezTo>
                    <a:pt x="27705180" y="22860"/>
                    <a:pt x="27265262" y="22860"/>
                    <a:pt x="26854670" y="22860"/>
                  </a:cubicBezTo>
                  <a:cubicBezTo>
                    <a:pt x="25916183" y="22860"/>
                    <a:pt x="24977692" y="22860"/>
                    <a:pt x="24068530" y="24130"/>
                  </a:cubicBezTo>
                  <a:cubicBezTo>
                    <a:pt x="23276679" y="25400"/>
                    <a:pt x="9932531" y="29210"/>
                    <a:pt x="9140682" y="29210"/>
                  </a:cubicBezTo>
                  <a:cubicBezTo>
                    <a:pt x="7850259" y="29210"/>
                    <a:pt x="6559835" y="26670"/>
                    <a:pt x="5269413" y="33020"/>
                  </a:cubicBezTo>
                  <a:cubicBezTo>
                    <a:pt x="4594872" y="36830"/>
                    <a:pt x="3949661" y="36830"/>
                    <a:pt x="3304450" y="38100"/>
                  </a:cubicBezTo>
                  <a:cubicBezTo>
                    <a:pt x="2189993" y="41910"/>
                    <a:pt x="1075537" y="45720"/>
                    <a:pt x="49530" y="50800"/>
                  </a:cubicBezTo>
                  <a:cubicBezTo>
                    <a:pt x="36830" y="50800"/>
                    <a:pt x="34290" y="53340"/>
                    <a:pt x="33020" y="116851"/>
                  </a:cubicBezTo>
                  <a:cubicBezTo>
                    <a:pt x="31750" y="400466"/>
                    <a:pt x="31750" y="684081"/>
                    <a:pt x="30480" y="967696"/>
                  </a:cubicBezTo>
                  <a:cubicBezTo>
                    <a:pt x="29210" y="1440388"/>
                    <a:pt x="26670" y="1897323"/>
                    <a:pt x="25400" y="2370014"/>
                  </a:cubicBezTo>
                  <a:cubicBezTo>
                    <a:pt x="20320" y="2874218"/>
                    <a:pt x="26670" y="15195710"/>
                    <a:pt x="29210" y="15699913"/>
                  </a:cubicBezTo>
                  <a:cubicBezTo>
                    <a:pt x="29210" y="16235631"/>
                    <a:pt x="29210" y="16787104"/>
                    <a:pt x="30480" y="17322822"/>
                  </a:cubicBezTo>
                  <a:cubicBezTo>
                    <a:pt x="30480" y="17716731"/>
                    <a:pt x="33020" y="18110640"/>
                    <a:pt x="33020" y="18504551"/>
                  </a:cubicBezTo>
                  <a:cubicBezTo>
                    <a:pt x="33020" y="18929972"/>
                    <a:pt x="33020" y="19355395"/>
                    <a:pt x="31750" y="19753148"/>
                  </a:cubicBezTo>
                  <a:cubicBezTo>
                    <a:pt x="31750" y="19756957"/>
                    <a:pt x="31750" y="19759498"/>
                    <a:pt x="31750" y="19763307"/>
                  </a:cubicBezTo>
                  <a:cubicBezTo>
                    <a:pt x="31750" y="19773467"/>
                    <a:pt x="35560" y="19777277"/>
                    <a:pt x="44450" y="19777277"/>
                  </a:cubicBezTo>
                  <a:cubicBezTo>
                    <a:pt x="225031" y="19777277"/>
                    <a:pt x="635620" y="19778548"/>
                    <a:pt x="1016881" y="19778548"/>
                  </a:cubicBezTo>
                  <a:cubicBezTo>
                    <a:pt x="1574109" y="19778548"/>
                    <a:pt x="2160666" y="19776007"/>
                    <a:pt x="2717894" y="19778548"/>
                  </a:cubicBezTo>
                  <a:cubicBezTo>
                    <a:pt x="3627056" y="19782357"/>
                    <a:pt x="4536217" y="19784898"/>
                    <a:pt x="5445379" y="19783627"/>
                  </a:cubicBezTo>
                  <a:cubicBezTo>
                    <a:pt x="6031935" y="19782357"/>
                    <a:pt x="6589163" y="19784898"/>
                    <a:pt x="7175719" y="19784898"/>
                  </a:cubicBezTo>
                  <a:cubicBezTo>
                    <a:pt x="8026225" y="19784898"/>
                    <a:pt x="8876731" y="19783627"/>
                    <a:pt x="9727237" y="19784898"/>
                  </a:cubicBezTo>
                  <a:cubicBezTo>
                    <a:pt x="10988333" y="19786167"/>
                    <a:pt x="24831053" y="19776007"/>
                    <a:pt x="26121478" y="19778548"/>
                  </a:cubicBezTo>
                  <a:cubicBezTo>
                    <a:pt x="26678706" y="19779817"/>
                    <a:pt x="27235931" y="19781087"/>
                    <a:pt x="27763833" y="19781087"/>
                  </a:cubicBezTo>
                  <a:cubicBezTo>
                    <a:pt x="28731650" y="19783627"/>
                    <a:pt x="29670139" y="19779817"/>
                    <a:pt x="30637959" y="19783627"/>
                  </a:cubicBezTo>
                  <a:cubicBezTo>
                    <a:pt x="31429808" y="19786167"/>
                    <a:pt x="32221657" y="19786167"/>
                    <a:pt x="33013510" y="19788707"/>
                  </a:cubicBezTo>
                  <a:cubicBezTo>
                    <a:pt x="34186620" y="19792517"/>
                    <a:pt x="35359733" y="19795057"/>
                    <a:pt x="36532845" y="19796327"/>
                  </a:cubicBezTo>
                  <a:cubicBezTo>
                    <a:pt x="36972763" y="19796327"/>
                    <a:pt x="37049180" y="19795057"/>
                    <a:pt x="37069498" y="1979505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54779" y="174719"/>
            <a:ext cx="1547841" cy="1707963"/>
          </a:xfrm>
          <a:custGeom>
            <a:avLst/>
            <a:gdLst/>
            <a:ahLst/>
            <a:cxnLst/>
            <a:rect l="l" t="t" r="r" b="b"/>
            <a:pathLst>
              <a:path w="1547841" h="1707963">
                <a:moveTo>
                  <a:pt x="0" y="0"/>
                </a:moveTo>
                <a:lnTo>
                  <a:pt x="1547842" y="0"/>
                </a:lnTo>
                <a:lnTo>
                  <a:pt x="1547842" y="1707962"/>
                </a:lnTo>
                <a:lnTo>
                  <a:pt x="0" y="1707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126165"/>
            <a:ext cx="16230600" cy="1707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45"/>
              </a:lnSpc>
            </a:pPr>
            <a:r>
              <a:rPr lang="en-US" sz="10032">
                <a:solidFill>
                  <a:srgbClr val="0A457B"/>
                </a:solidFill>
                <a:latin typeface="One Little Font Bold"/>
              </a:rPr>
              <a:t>UVOD</a:t>
            </a:r>
          </a:p>
        </p:txBody>
      </p:sp>
      <p:sp>
        <p:nvSpPr>
          <p:cNvPr id="8" name="Freeform 8"/>
          <p:cNvSpPr/>
          <p:nvPr/>
        </p:nvSpPr>
        <p:spPr>
          <a:xfrm>
            <a:off x="16678920" y="8617881"/>
            <a:ext cx="1160760" cy="1280839"/>
          </a:xfrm>
          <a:custGeom>
            <a:avLst/>
            <a:gdLst/>
            <a:ahLst/>
            <a:cxnLst/>
            <a:rect l="l" t="t" r="r" b="b"/>
            <a:pathLst>
              <a:path w="1160760" h="1280839">
                <a:moveTo>
                  <a:pt x="0" y="0"/>
                </a:moveTo>
                <a:lnTo>
                  <a:pt x="1160760" y="0"/>
                </a:lnTo>
                <a:lnTo>
                  <a:pt x="1160760" y="1280838"/>
                </a:lnTo>
                <a:lnTo>
                  <a:pt x="0" y="1280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2728648"/>
            <a:ext cx="16230600" cy="617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V prazničnem decembru šolsko knjižnico spremenimo v pravljično hiško. 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Del knjižnice ogradimo z dveh strani - nastane nov prostor, v katerega postavimo sedežno garnituro in stole (v njem lahko sedijo učenci enega oddelka). 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V tem prostoru ne smejo manjkati smrečica, lučke, okraski, knjige in medved, ki mi pomaga pri branju pravljic.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83468" y="477531"/>
            <a:ext cx="15118776" cy="8906245"/>
            <a:chOff x="0" y="0"/>
            <a:chExt cx="33635393" cy="1981410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33612535" cy="19786167"/>
            </a:xfrm>
            <a:custGeom>
              <a:avLst/>
              <a:gdLst/>
              <a:ahLst/>
              <a:cxnLst/>
              <a:rect l="l" t="t" r="r" b="b"/>
              <a:pathLst>
                <a:path w="33612535" h="19786167">
                  <a:moveTo>
                    <a:pt x="33612535" y="19786167"/>
                  </a:moveTo>
                  <a:lnTo>
                    <a:pt x="0" y="19778547"/>
                  </a:lnTo>
                  <a:lnTo>
                    <a:pt x="0" y="6875586"/>
                  </a:lnTo>
                  <a:lnTo>
                    <a:pt x="17780" y="19050"/>
                  </a:lnTo>
                  <a:lnTo>
                    <a:pt x="16760774" y="0"/>
                  </a:lnTo>
                  <a:lnTo>
                    <a:pt x="3359348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33641744" cy="19812837"/>
            </a:xfrm>
            <a:custGeom>
              <a:avLst/>
              <a:gdLst/>
              <a:ahLst/>
              <a:cxnLst/>
              <a:rect l="l" t="t" r="r" b="b"/>
              <a:pathLst>
                <a:path w="33641744" h="19812837">
                  <a:moveTo>
                    <a:pt x="33607455" y="21590"/>
                  </a:moveTo>
                  <a:cubicBezTo>
                    <a:pt x="33608723" y="34290"/>
                    <a:pt x="33608723" y="44450"/>
                    <a:pt x="33609994" y="54610"/>
                  </a:cubicBezTo>
                  <a:cubicBezTo>
                    <a:pt x="33612534" y="368954"/>
                    <a:pt x="33613805" y="810132"/>
                    <a:pt x="33616344" y="1235555"/>
                  </a:cubicBezTo>
                  <a:cubicBezTo>
                    <a:pt x="33616344" y="1850054"/>
                    <a:pt x="33629044" y="13966713"/>
                    <a:pt x="33635394" y="14581211"/>
                  </a:cubicBezTo>
                  <a:cubicBezTo>
                    <a:pt x="33641744" y="15510838"/>
                    <a:pt x="33637934" y="16456220"/>
                    <a:pt x="33637934" y="17385846"/>
                  </a:cubicBezTo>
                  <a:cubicBezTo>
                    <a:pt x="33637934" y="18205179"/>
                    <a:pt x="33639205" y="18961484"/>
                    <a:pt x="33640473" y="19751877"/>
                  </a:cubicBezTo>
                  <a:cubicBezTo>
                    <a:pt x="33640473" y="19773467"/>
                    <a:pt x="33640473" y="19787437"/>
                    <a:pt x="33640473" y="19811567"/>
                  </a:cubicBezTo>
                  <a:cubicBezTo>
                    <a:pt x="33617613" y="19811567"/>
                    <a:pt x="33597294" y="19812837"/>
                    <a:pt x="33473417" y="19811567"/>
                  </a:cubicBezTo>
                  <a:cubicBezTo>
                    <a:pt x="31745051" y="19806487"/>
                    <a:pt x="29990094" y="19812837"/>
                    <a:pt x="28261729" y="19807757"/>
                  </a:cubicBezTo>
                  <a:cubicBezTo>
                    <a:pt x="27224710" y="19803948"/>
                    <a:pt x="26214281" y="19806487"/>
                    <a:pt x="25177261" y="19803948"/>
                  </a:cubicBezTo>
                  <a:cubicBezTo>
                    <a:pt x="24698636" y="19802677"/>
                    <a:pt x="24220012" y="19801407"/>
                    <a:pt x="23741387" y="19800137"/>
                  </a:cubicBezTo>
                  <a:cubicBezTo>
                    <a:pt x="23448895" y="19800137"/>
                    <a:pt x="23182994" y="19801407"/>
                    <a:pt x="22890498" y="19801407"/>
                  </a:cubicBezTo>
                  <a:cubicBezTo>
                    <a:pt x="22145973" y="19800137"/>
                    <a:pt x="20098523" y="19801407"/>
                    <a:pt x="19353998" y="19800137"/>
                  </a:cubicBezTo>
                  <a:cubicBezTo>
                    <a:pt x="18822193" y="19798867"/>
                    <a:pt x="8186096" y="19807757"/>
                    <a:pt x="7654290" y="19806487"/>
                  </a:cubicBezTo>
                  <a:cubicBezTo>
                    <a:pt x="7521339" y="19806487"/>
                    <a:pt x="7361798" y="19807757"/>
                    <a:pt x="7228847" y="19807757"/>
                  </a:cubicBezTo>
                  <a:cubicBezTo>
                    <a:pt x="6909764" y="19807757"/>
                    <a:pt x="6617271" y="19809027"/>
                    <a:pt x="6298188" y="19809027"/>
                  </a:cubicBezTo>
                  <a:cubicBezTo>
                    <a:pt x="5500481" y="19809027"/>
                    <a:pt x="4729363" y="19807757"/>
                    <a:pt x="3931657" y="19806487"/>
                  </a:cubicBezTo>
                  <a:cubicBezTo>
                    <a:pt x="3453032" y="19805217"/>
                    <a:pt x="2974408" y="19803948"/>
                    <a:pt x="2522374" y="19802677"/>
                  </a:cubicBezTo>
                  <a:cubicBezTo>
                    <a:pt x="1671486" y="19801407"/>
                    <a:pt x="820598" y="19800137"/>
                    <a:pt x="48260" y="19800137"/>
                  </a:cubicBezTo>
                  <a:cubicBezTo>
                    <a:pt x="38100" y="19800137"/>
                    <a:pt x="29210" y="19800137"/>
                    <a:pt x="19050" y="19798867"/>
                  </a:cubicBezTo>
                  <a:cubicBezTo>
                    <a:pt x="10160" y="19797598"/>
                    <a:pt x="5080" y="19791248"/>
                    <a:pt x="7620" y="19782357"/>
                  </a:cubicBezTo>
                  <a:cubicBezTo>
                    <a:pt x="16510" y="19749305"/>
                    <a:pt x="12700" y="19355395"/>
                    <a:pt x="11430" y="18945729"/>
                  </a:cubicBezTo>
                  <a:cubicBezTo>
                    <a:pt x="10160" y="18110640"/>
                    <a:pt x="6350" y="17291309"/>
                    <a:pt x="7620" y="16456220"/>
                  </a:cubicBezTo>
                  <a:cubicBezTo>
                    <a:pt x="5080" y="15416299"/>
                    <a:pt x="0" y="2543333"/>
                    <a:pt x="7620" y="1487656"/>
                  </a:cubicBezTo>
                  <a:cubicBezTo>
                    <a:pt x="8890" y="1282823"/>
                    <a:pt x="7620" y="1062234"/>
                    <a:pt x="8890" y="857401"/>
                  </a:cubicBezTo>
                  <a:cubicBezTo>
                    <a:pt x="10160" y="526517"/>
                    <a:pt x="12700" y="1641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55842" y="30480"/>
                    <a:pt x="581286" y="29210"/>
                  </a:cubicBezTo>
                  <a:cubicBezTo>
                    <a:pt x="1299223" y="25400"/>
                    <a:pt x="2017159" y="22860"/>
                    <a:pt x="2761686" y="20320"/>
                  </a:cubicBezTo>
                  <a:cubicBezTo>
                    <a:pt x="3266901" y="17780"/>
                    <a:pt x="3772115" y="16510"/>
                    <a:pt x="4250740" y="13970"/>
                  </a:cubicBezTo>
                  <a:cubicBezTo>
                    <a:pt x="4729364" y="11430"/>
                    <a:pt x="5234578" y="8890"/>
                    <a:pt x="5713203" y="8890"/>
                  </a:cubicBezTo>
                  <a:cubicBezTo>
                    <a:pt x="6245008" y="7620"/>
                    <a:pt x="6776813" y="10160"/>
                    <a:pt x="7308618" y="8890"/>
                  </a:cubicBezTo>
                  <a:cubicBezTo>
                    <a:pt x="7973374" y="8890"/>
                    <a:pt x="20018754" y="6350"/>
                    <a:pt x="20683509" y="5080"/>
                  </a:cubicBezTo>
                  <a:cubicBezTo>
                    <a:pt x="21321676" y="3810"/>
                    <a:pt x="21959842" y="2540"/>
                    <a:pt x="22624598" y="2540"/>
                  </a:cubicBezTo>
                  <a:cubicBezTo>
                    <a:pt x="23714798" y="1270"/>
                    <a:pt x="24778408" y="0"/>
                    <a:pt x="25868606" y="0"/>
                  </a:cubicBezTo>
                  <a:cubicBezTo>
                    <a:pt x="26320641" y="0"/>
                    <a:pt x="26799266" y="2540"/>
                    <a:pt x="27251297" y="2540"/>
                  </a:cubicBezTo>
                  <a:cubicBezTo>
                    <a:pt x="28501041" y="3810"/>
                    <a:pt x="29777372" y="5080"/>
                    <a:pt x="31027113" y="7620"/>
                  </a:cubicBezTo>
                  <a:cubicBezTo>
                    <a:pt x="31691870" y="8890"/>
                    <a:pt x="32356626" y="12700"/>
                    <a:pt x="33021382" y="16510"/>
                  </a:cubicBezTo>
                  <a:cubicBezTo>
                    <a:pt x="33180923" y="16510"/>
                    <a:pt x="33340467" y="16510"/>
                    <a:pt x="33473417" y="16510"/>
                  </a:cubicBezTo>
                  <a:cubicBezTo>
                    <a:pt x="33588405" y="17780"/>
                    <a:pt x="33597294" y="20320"/>
                    <a:pt x="33607455" y="21590"/>
                  </a:cubicBezTo>
                  <a:close/>
                  <a:moveTo>
                    <a:pt x="33617613" y="19795057"/>
                  </a:moveTo>
                  <a:cubicBezTo>
                    <a:pt x="33618884" y="19778548"/>
                    <a:pt x="33620155" y="19765848"/>
                    <a:pt x="33620155" y="19753148"/>
                  </a:cubicBezTo>
                  <a:cubicBezTo>
                    <a:pt x="33618884" y="18882703"/>
                    <a:pt x="33617613" y="18047616"/>
                    <a:pt x="33617613" y="17149502"/>
                  </a:cubicBezTo>
                  <a:cubicBezTo>
                    <a:pt x="33617613" y="16739836"/>
                    <a:pt x="33620155" y="16330171"/>
                    <a:pt x="33618884" y="15920503"/>
                  </a:cubicBezTo>
                  <a:cubicBezTo>
                    <a:pt x="33618884" y="15542351"/>
                    <a:pt x="33617613" y="15148440"/>
                    <a:pt x="33616344" y="14770288"/>
                  </a:cubicBezTo>
                  <a:cubicBezTo>
                    <a:pt x="33611263" y="14187301"/>
                    <a:pt x="33599834" y="2117912"/>
                    <a:pt x="33599834" y="1534926"/>
                  </a:cubicBezTo>
                  <a:cubicBezTo>
                    <a:pt x="33597294" y="1046478"/>
                    <a:pt x="33594755" y="542273"/>
                    <a:pt x="33592213" y="63500"/>
                  </a:cubicBezTo>
                  <a:cubicBezTo>
                    <a:pt x="33590944" y="44450"/>
                    <a:pt x="33589673" y="43180"/>
                    <a:pt x="33393648" y="41910"/>
                  </a:cubicBezTo>
                  <a:cubicBezTo>
                    <a:pt x="33313876" y="41910"/>
                    <a:pt x="33260695" y="41910"/>
                    <a:pt x="33180923" y="40640"/>
                  </a:cubicBezTo>
                  <a:cubicBezTo>
                    <a:pt x="32516170" y="36830"/>
                    <a:pt x="31824823" y="31750"/>
                    <a:pt x="31160066" y="30480"/>
                  </a:cubicBezTo>
                  <a:cubicBezTo>
                    <a:pt x="29538060" y="26670"/>
                    <a:pt x="27889466" y="25400"/>
                    <a:pt x="26267463" y="22860"/>
                  </a:cubicBezTo>
                  <a:cubicBezTo>
                    <a:pt x="26028150" y="22860"/>
                    <a:pt x="25762247" y="22860"/>
                    <a:pt x="25522935" y="22860"/>
                  </a:cubicBezTo>
                  <a:cubicBezTo>
                    <a:pt x="25124081" y="22860"/>
                    <a:pt x="24725228" y="22860"/>
                    <a:pt x="24352964" y="22860"/>
                  </a:cubicBezTo>
                  <a:cubicBezTo>
                    <a:pt x="23502076" y="22860"/>
                    <a:pt x="22651187" y="22860"/>
                    <a:pt x="21826890" y="24130"/>
                  </a:cubicBezTo>
                  <a:cubicBezTo>
                    <a:pt x="21108953" y="25400"/>
                    <a:pt x="9010393" y="29210"/>
                    <a:pt x="8292457" y="29210"/>
                  </a:cubicBezTo>
                  <a:cubicBezTo>
                    <a:pt x="7122486" y="29210"/>
                    <a:pt x="5952516" y="26670"/>
                    <a:pt x="4782545" y="33020"/>
                  </a:cubicBezTo>
                  <a:cubicBezTo>
                    <a:pt x="4170969" y="36830"/>
                    <a:pt x="3585984" y="36830"/>
                    <a:pt x="3000998" y="38100"/>
                  </a:cubicBezTo>
                  <a:cubicBezTo>
                    <a:pt x="1990569" y="41910"/>
                    <a:pt x="980140" y="45720"/>
                    <a:pt x="49530" y="50800"/>
                  </a:cubicBezTo>
                  <a:cubicBezTo>
                    <a:pt x="36830" y="50800"/>
                    <a:pt x="34290" y="53340"/>
                    <a:pt x="33020" y="116851"/>
                  </a:cubicBezTo>
                  <a:cubicBezTo>
                    <a:pt x="31750" y="400466"/>
                    <a:pt x="31750" y="684081"/>
                    <a:pt x="30480" y="967696"/>
                  </a:cubicBezTo>
                  <a:cubicBezTo>
                    <a:pt x="29210" y="1440388"/>
                    <a:pt x="26670" y="1897323"/>
                    <a:pt x="25400" y="2370014"/>
                  </a:cubicBezTo>
                  <a:cubicBezTo>
                    <a:pt x="20320" y="2874218"/>
                    <a:pt x="26670" y="15195710"/>
                    <a:pt x="29210" y="15699913"/>
                  </a:cubicBezTo>
                  <a:cubicBezTo>
                    <a:pt x="29210" y="16235631"/>
                    <a:pt x="29210" y="16787104"/>
                    <a:pt x="30480" y="17322822"/>
                  </a:cubicBezTo>
                  <a:cubicBezTo>
                    <a:pt x="30480" y="17716731"/>
                    <a:pt x="33020" y="18110640"/>
                    <a:pt x="33020" y="18504551"/>
                  </a:cubicBezTo>
                  <a:cubicBezTo>
                    <a:pt x="33020" y="18929972"/>
                    <a:pt x="33020" y="19355395"/>
                    <a:pt x="31750" y="19753148"/>
                  </a:cubicBezTo>
                  <a:cubicBezTo>
                    <a:pt x="31750" y="19756957"/>
                    <a:pt x="31750" y="19759498"/>
                    <a:pt x="31750" y="19763307"/>
                  </a:cubicBezTo>
                  <a:cubicBezTo>
                    <a:pt x="31750" y="19773467"/>
                    <a:pt x="35560" y="19777277"/>
                    <a:pt x="44450" y="19777277"/>
                  </a:cubicBezTo>
                  <a:cubicBezTo>
                    <a:pt x="209023" y="19777277"/>
                    <a:pt x="581286" y="19778548"/>
                    <a:pt x="926959" y="19778548"/>
                  </a:cubicBezTo>
                  <a:cubicBezTo>
                    <a:pt x="1432174" y="19778548"/>
                    <a:pt x="1963979" y="19776007"/>
                    <a:pt x="2469193" y="19778548"/>
                  </a:cubicBezTo>
                  <a:cubicBezTo>
                    <a:pt x="3293491" y="19782357"/>
                    <a:pt x="4117789" y="19784898"/>
                    <a:pt x="4942086" y="19783627"/>
                  </a:cubicBezTo>
                  <a:cubicBezTo>
                    <a:pt x="5473891" y="19782357"/>
                    <a:pt x="5979106" y="19784898"/>
                    <a:pt x="6510910" y="19784898"/>
                  </a:cubicBezTo>
                  <a:cubicBezTo>
                    <a:pt x="7282027" y="19784898"/>
                    <a:pt x="8053144" y="19783627"/>
                    <a:pt x="8824262" y="19784898"/>
                  </a:cubicBezTo>
                  <a:cubicBezTo>
                    <a:pt x="9967642" y="19786167"/>
                    <a:pt x="22518237" y="19776007"/>
                    <a:pt x="23688208" y="19778548"/>
                  </a:cubicBezTo>
                  <a:cubicBezTo>
                    <a:pt x="24193423" y="19779817"/>
                    <a:pt x="24698636" y="19781087"/>
                    <a:pt x="25177261" y="19781087"/>
                  </a:cubicBezTo>
                  <a:cubicBezTo>
                    <a:pt x="26054741" y="19783627"/>
                    <a:pt x="26905625" y="19779817"/>
                    <a:pt x="27783107" y="19783627"/>
                  </a:cubicBezTo>
                  <a:cubicBezTo>
                    <a:pt x="28501041" y="19786167"/>
                    <a:pt x="29218976" y="19786167"/>
                    <a:pt x="29936916" y="19788707"/>
                  </a:cubicBezTo>
                  <a:cubicBezTo>
                    <a:pt x="31000526" y="19792517"/>
                    <a:pt x="32064135" y="19795057"/>
                    <a:pt x="33127745" y="19796327"/>
                  </a:cubicBezTo>
                  <a:cubicBezTo>
                    <a:pt x="33526598" y="19796327"/>
                    <a:pt x="33597294" y="19795057"/>
                    <a:pt x="33617613" y="1979505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1340659" y="5852714"/>
            <a:ext cx="2433575" cy="3405586"/>
          </a:xfrm>
          <a:custGeom>
            <a:avLst/>
            <a:gdLst/>
            <a:ahLst/>
            <a:cxnLst/>
            <a:rect l="l" t="t" r="r" b="b"/>
            <a:pathLst>
              <a:path w="2433575" h="3405586">
                <a:moveTo>
                  <a:pt x="0" y="0"/>
                </a:moveTo>
                <a:lnTo>
                  <a:pt x="2433575" y="0"/>
                </a:lnTo>
                <a:lnTo>
                  <a:pt x="2433575" y="3405586"/>
                </a:lnTo>
                <a:lnTo>
                  <a:pt x="0" y="3405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27940" y="982470"/>
            <a:ext cx="10939698" cy="3386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03"/>
              </a:lnSpc>
              <a:spcBef>
                <a:spcPct val="0"/>
              </a:spcBef>
            </a:pPr>
            <a:r>
              <a:rPr lang="en-US" sz="9717">
                <a:solidFill>
                  <a:srgbClr val="0A457B"/>
                </a:solidFill>
                <a:latin typeface="One Little Font"/>
              </a:rPr>
              <a:t>Hvala za vašo pozornost.</a:t>
            </a:r>
          </a:p>
        </p:txBody>
      </p:sp>
      <p:sp>
        <p:nvSpPr>
          <p:cNvPr id="8" name="Freeform 8"/>
          <p:cNvSpPr/>
          <p:nvPr/>
        </p:nvSpPr>
        <p:spPr>
          <a:xfrm>
            <a:off x="7582680" y="6477775"/>
            <a:ext cx="3119804" cy="2780525"/>
          </a:xfrm>
          <a:custGeom>
            <a:avLst/>
            <a:gdLst/>
            <a:ahLst/>
            <a:cxnLst/>
            <a:rect l="l" t="t" r="r" b="b"/>
            <a:pathLst>
              <a:path w="3119804" h="2780525">
                <a:moveTo>
                  <a:pt x="0" y="0"/>
                </a:moveTo>
                <a:lnTo>
                  <a:pt x="3119804" y="0"/>
                </a:lnTo>
                <a:lnTo>
                  <a:pt x="3119804" y="2780525"/>
                </a:lnTo>
                <a:lnTo>
                  <a:pt x="0" y="2780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054803" y="7187677"/>
            <a:ext cx="2756237" cy="2070623"/>
          </a:xfrm>
          <a:custGeom>
            <a:avLst/>
            <a:gdLst/>
            <a:ahLst/>
            <a:cxnLst/>
            <a:rect l="l" t="t" r="r" b="b"/>
            <a:pathLst>
              <a:path w="2756237" h="2070623">
                <a:moveTo>
                  <a:pt x="0" y="0"/>
                </a:moveTo>
                <a:lnTo>
                  <a:pt x="2756237" y="0"/>
                </a:lnTo>
                <a:lnTo>
                  <a:pt x="2756237" y="2070623"/>
                </a:lnTo>
                <a:lnTo>
                  <a:pt x="0" y="20706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140774" y="364373"/>
            <a:ext cx="4846291" cy="9558253"/>
          </a:xfrm>
          <a:custGeom>
            <a:avLst/>
            <a:gdLst/>
            <a:ahLst/>
            <a:cxnLst/>
            <a:rect l="l" t="t" r="r" b="b"/>
            <a:pathLst>
              <a:path w="4846291" h="9558253">
                <a:moveTo>
                  <a:pt x="0" y="0"/>
                </a:moveTo>
                <a:lnTo>
                  <a:pt x="4846291" y="0"/>
                </a:lnTo>
                <a:lnTo>
                  <a:pt x="4846291" y="9558254"/>
                </a:lnTo>
                <a:lnTo>
                  <a:pt x="0" y="9558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9156" r="-2793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15475" y="1458398"/>
            <a:ext cx="3538788" cy="8280616"/>
          </a:xfrm>
          <a:custGeom>
            <a:avLst/>
            <a:gdLst/>
            <a:ahLst/>
            <a:cxnLst/>
            <a:rect l="l" t="t" r="r" b="b"/>
            <a:pathLst>
              <a:path w="3538788" h="8280616">
                <a:moveTo>
                  <a:pt x="0" y="0"/>
                </a:moveTo>
                <a:lnTo>
                  <a:pt x="3538788" y="0"/>
                </a:lnTo>
                <a:lnTo>
                  <a:pt x="3538788" y="8280616"/>
                </a:lnTo>
                <a:lnTo>
                  <a:pt x="0" y="828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472" r="-41611" b="-247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56931" y="477531"/>
            <a:ext cx="3434606" cy="3891905"/>
          </a:xfrm>
          <a:custGeom>
            <a:avLst/>
            <a:gdLst/>
            <a:ahLst/>
            <a:cxnLst/>
            <a:rect l="l" t="t" r="r" b="b"/>
            <a:pathLst>
              <a:path w="3434606" h="3891905">
                <a:moveTo>
                  <a:pt x="0" y="0"/>
                </a:moveTo>
                <a:lnTo>
                  <a:pt x="3434606" y="0"/>
                </a:lnTo>
                <a:lnTo>
                  <a:pt x="3434606" y="3891905"/>
                </a:lnTo>
                <a:lnTo>
                  <a:pt x="0" y="38919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3" r="-2973" b="-332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8818" y="690378"/>
            <a:ext cx="16670364" cy="8906245"/>
            <a:chOff x="0" y="0"/>
            <a:chExt cx="37087279" cy="1981410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37064417" cy="19786167"/>
            </a:xfrm>
            <a:custGeom>
              <a:avLst/>
              <a:gdLst/>
              <a:ahLst/>
              <a:cxnLst/>
              <a:rect l="l" t="t" r="r" b="b"/>
              <a:pathLst>
                <a:path w="37064417" h="19786167">
                  <a:moveTo>
                    <a:pt x="37064417" y="19786167"/>
                  </a:moveTo>
                  <a:lnTo>
                    <a:pt x="0" y="19778547"/>
                  </a:lnTo>
                  <a:lnTo>
                    <a:pt x="0" y="6875586"/>
                  </a:lnTo>
                  <a:lnTo>
                    <a:pt x="17780" y="19050"/>
                  </a:lnTo>
                  <a:lnTo>
                    <a:pt x="18482279" y="0"/>
                  </a:lnTo>
                  <a:lnTo>
                    <a:pt x="370453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37093630" cy="19812837"/>
            </a:xfrm>
            <a:custGeom>
              <a:avLst/>
              <a:gdLst/>
              <a:ahLst/>
              <a:cxnLst/>
              <a:rect l="l" t="t" r="r" b="b"/>
              <a:pathLst>
                <a:path w="37093630" h="19812837">
                  <a:moveTo>
                    <a:pt x="37059337" y="21590"/>
                  </a:moveTo>
                  <a:cubicBezTo>
                    <a:pt x="37060609" y="34290"/>
                    <a:pt x="37060609" y="44450"/>
                    <a:pt x="37061880" y="54610"/>
                  </a:cubicBezTo>
                  <a:cubicBezTo>
                    <a:pt x="37064419" y="368954"/>
                    <a:pt x="37065687" y="810132"/>
                    <a:pt x="37068230" y="1235555"/>
                  </a:cubicBezTo>
                  <a:cubicBezTo>
                    <a:pt x="37068230" y="1850054"/>
                    <a:pt x="37080930" y="13966713"/>
                    <a:pt x="37087280" y="14581211"/>
                  </a:cubicBezTo>
                  <a:cubicBezTo>
                    <a:pt x="37093630" y="15510838"/>
                    <a:pt x="37089819" y="16456220"/>
                    <a:pt x="37089819" y="17385846"/>
                  </a:cubicBezTo>
                  <a:cubicBezTo>
                    <a:pt x="37089819" y="18205179"/>
                    <a:pt x="37091087" y="18961484"/>
                    <a:pt x="37092359" y="19751877"/>
                  </a:cubicBezTo>
                  <a:cubicBezTo>
                    <a:pt x="37092359" y="19773467"/>
                    <a:pt x="37092359" y="19787437"/>
                    <a:pt x="37092359" y="19811567"/>
                  </a:cubicBezTo>
                  <a:cubicBezTo>
                    <a:pt x="37069498" y="19811567"/>
                    <a:pt x="37049180" y="19812837"/>
                    <a:pt x="36914106" y="19811567"/>
                  </a:cubicBezTo>
                  <a:cubicBezTo>
                    <a:pt x="35007797" y="19806487"/>
                    <a:pt x="33072164" y="19812837"/>
                    <a:pt x="31165858" y="19807757"/>
                  </a:cubicBezTo>
                  <a:cubicBezTo>
                    <a:pt x="30022074" y="19803948"/>
                    <a:pt x="28907618" y="19806487"/>
                    <a:pt x="27763833" y="19803948"/>
                  </a:cubicBezTo>
                  <a:cubicBezTo>
                    <a:pt x="27235931" y="19802677"/>
                    <a:pt x="26708031" y="19801407"/>
                    <a:pt x="26180132" y="19800137"/>
                  </a:cubicBezTo>
                  <a:cubicBezTo>
                    <a:pt x="25857526" y="19800137"/>
                    <a:pt x="25564248" y="19801407"/>
                    <a:pt x="25241640" y="19801407"/>
                  </a:cubicBezTo>
                  <a:cubicBezTo>
                    <a:pt x="24420464" y="19800137"/>
                    <a:pt x="22162222" y="19801407"/>
                    <a:pt x="21341046" y="19800137"/>
                  </a:cubicBezTo>
                  <a:cubicBezTo>
                    <a:pt x="20754489" y="19798867"/>
                    <a:pt x="9023370" y="19807757"/>
                    <a:pt x="8436814" y="19806487"/>
                  </a:cubicBezTo>
                  <a:cubicBezTo>
                    <a:pt x="8290175" y="19806487"/>
                    <a:pt x="8114208" y="19807757"/>
                    <a:pt x="7967569" y="19807757"/>
                  </a:cubicBezTo>
                  <a:cubicBezTo>
                    <a:pt x="7615635" y="19807757"/>
                    <a:pt x="7293029" y="19809027"/>
                    <a:pt x="6941097" y="19809027"/>
                  </a:cubicBezTo>
                  <a:cubicBezTo>
                    <a:pt x="6061262" y="19809027"/>
                    <a:pt x="5210756" y="19807757"/>
                    <a:pt x="4330923" y="19806487"/>
                  </a:cubicBezTo>
                  <a:cubicBezTo>
                    <a:pt x="3803022" y="19805217"/>
                    <a:pt x="3275122" y="19803948"/>
                    <a:pt x="2776549" y="19802677"/>
                  </a:cubicBezTo>
                  <a:cubicBezTo>
                    <a:pt x="1838059" y="19801407"/>
                    <a:pt x="899570" y="19800137"/>
                    <a:pt x="48260" y="19800137"/>
                  </a:cubicBezTo>
                  <a:cubicBezTo>
                    <a:pt x="38100" y="19800137"/>
                    <a:pt x="29210" y="19800137"/>
                    <a:pt x="19050" y="19798867"/>
                  </a:cubicBezTo>
                  <a:cubicBezTo>
                    <a:pt x="10160" y="19797598"/>
                    <a:pt x="5080" y="19791248"/>
                    <a:pt x="7620" y="19782357"/>
                  </a:cubicBezTo>
                  <a:cubicBezTo>
                    <a:pt x="16510" y="19749305"/>
                    <a:pt x="12700" y="19355395"/>
                    <a:pt x="11430" y="18945729"/>
                  </a:cubicBezTo>
                  <a:cubicBezTo>
                    <a:pt x="10160" y="18110640"/>
                    <a:pt x="6350" y="17291309"/>
                    <a:pt x="7620" y="16456220"/>
                  </a:cubicBezTo>
                  <a:cubicBezTo>
                    <a:pt x="5080" y="15416299"/>
                    <a:pt x="0" y="2543333"/>
                    <a:pt x="7620" y="1487656"/>
                  </a:cubicBezTo>
                  <a:cubicBezTo>
                    <a:pt x="8890" y="1282823"/>
                    <a:pt x="7620" y="1062234"/>
                    <a:pt x="8890" y="857401"/>
                  </a:cubicBezTo>
                  <a:cubicBezTo>
                    <a:pt x="10160" y="526517"/>
                    <a:pt x="12700" y="1641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66375" y="30480"/>
                    <a:pt x="635620" y="29210"/>
                  </a:cubicBezTo>
                  <a:cubicBezTo>
                    <a:pt x="1427471" y="25400"/>
                    <a:pt x="2219321" y="22860"/>
                    <a:pt x="3040499" y="20320"/>
                  </a:cubicBezTo>
                  <a:cubicBezTo>
                    <a:pt x="3597727" y="17780"/>
                    <a:pt x="4154955" y="16510"/>
                    <a:pt x="4682856" y="13970"/>
                  </a:cubicBezTo>
                  <a:cubicBezTo>
                    <a:pt x="5210757" y="11430"/>
                    <a:pt x="5767985" y="8890"/>
                    <a:pt x="6295885" y="8890"/>
                  </a:cubicBezTo>
                  <a:cubicBezTo>
                    <a:pt x="6882441" y="7620"/>
                    <a:pt x="7468997" y="10160"/>
                    <a:pt x="8055553" y="8890"/>
                  </a:cubicBezTo>
                  <a:cubicBezTo>
                    <a:pt x="8788748" y="8890"/>
                    <a:pt x="22074240" y="6350"/>
                    <a:pt x="22807435" y="5080"/>
                  </a:cubicBezTo>
                  <a:cubicBezTo>
                    <a:pt x="23511302" y="3810"/>
                    <a:pt x="24215169" y="2540"/>
                    <a:pt x="24948365" y="2540"/>
                  </a:cubicBezTo>
                  <a:cubicBezTo>
                    <a:pt x="26150803" y="1270"/>
                    <a:pt x="27323916" y="0"/>
                    <a:pt x="28526354" y="0"/>
                  </a:cubicBezTo>
                  <a:cubicBezTo>
                    <a:pt x="29024929" y="0"/>
                    <a:pt x="29552828" y="2540"/>
                    <a:pt x="30051399" y="2540"/>
                  </a:cubicBezTo>
                  <a:cubicBezTo>
                    <a:pt x="31429808" y="3810"/>
                    <a:pt x="32837539" y="5080"/>
                    <a:pt x="34215948" y="7620"/>
                  </a:cubicBezTo>
                  <a:cubicBezTo>
                    <a:pt x="34949144" y="8890"/>
                    <a:pt x="35682339" y="12700"/>
                    <a:pt x="36415532" y="16510"/>
                  </a:cubicBezTo>
                  <a:cubicBezTo>
                    <a:pt x="36591499" y="16510"/>
                    <a:pt x="36767467" y="16510"/>
                    <a:pt x="36914106" y="16510"/>
                  </a:cubicBezTo>
                  <a:cubicBezTo>
                    <a:pt x="37040287" y="17780"/>
                    <a:pt x="37049180" y="20320"/>
                    <a:pt x="37059337" y="21590"/>
                  </a:cubicBezTo>
                  <a:close/>
                  <a:moveTo>
                    <a:pt x="37069498" y="19795057"/>
                  </a:moveTo>
                  <a:cubicBezTo>
                    <a:pt x="37070769" y="19778548"/>
                    <a:pt x="37072037" y="19765848"/>
                    <a:pt x="37072037" y="19753148"/>
                  </a:cubicBezTo>
                  <a:cubicBezTo>
                    <a:pt x="37070769" y="18882703"/>
                    <a:pt x="37069498" y="18047616"/>
                    <a:pt x="37069498" y="17149502"/>
                  </a:cubicBezTo>
                  <a:cubicBezTo>
                    <a:pt x="37069498" y="16739836"/>
                    <a:pt x="37072037" y="16330171"/>
                    <a:pt x="37070769" y="15920503"/>
                  </a:cubicBezTo>
                  <a:cubicBezTo>
                    <a:pt x="37070769" y="15542351"/>
                    <a:pt x="37069498" y="15148440"/>
                    <a:pt x="37068230" y="14770288"/>
                  </a:cubicBezTo>
                  <a:cubicBezTo>
                    <a:pt x="37063148" y="14187301"/>
                    <a:pt x="37051719" y="2117912"/>
                    <a:pt x="37051719" y="1534926"/>
                  </a:cubicBezTo>
                  <a:cubicBezTo>
                    <a:pt x="37049180" y="1046478"/>
                    <a:pt x="37046637" y="542273"/>
                    <a:pt x="37044098" y="63500"/>
                  </a:cubicBezTo>
                  <a:cubicBezTo>
                    <a:pt x="37042830" y="44450"/>
                    <a:pt x="37041559" y="43180"/>
                    <a:pt x="36826124" y="41910"/>
                  </a:cubicBezTo>
                  <a:cubicBezTo>
                    <a:pt x="36738138" y="41910"/>
                    <a:pt x="36679485" y="41910"/>
                    <a:pt x="36591499" y="40640"/>
                  </a:cubicBezTo>
                  <a:cubicBezTo>
                    <a:pt x="35858307" y="36830"/>
                    <a:pt x="35095783" y="31750"/>
                    <a:pt x="34362587" y="30480"/>
                  </a:cubicBezTo>
                  <a:cubicBezTo>
                    <a:pt x="32573593" y="26670"/>
                    <a:pt x="30755269" y="25400"/>
                    <a:pt x="28966275" y="22860"/>
                  </a:cubicBezTo>
                  <a:cubicBezTo>
                    <a:pt x="28702325" y="22860"/>
                    <a:pt x="28409047" y="22860"/>
                    <a:pt x="28145094" y="22860"/>
                  </a:cubicBezTo>
                  <a:cubicBezTo>
                    <a:pt x="27705180" y="22860"/>
                    <a:pt x="27265262" y="22860"/>
                    <a:pt x="26854670" y="22860"/>
                  </a:cubicBezTo>
                  <a:cubicBezTo>
                    <a:pt x="25916183" y="22860"/>
                    <a:pt x="24977692" y="22860"/>
                    <a:pt x="24068530" y="24130"/>
                  </a:cubicBezTo>
                  <a:cubicBezTo>
                    <a:pt x="23276679" y="25400"/>
                    <a:pt x="9932531" y="29210"/>
                    <a:pt x="9140682" y="29210"/>
                  </a:cubicBezTo>
                  <a:cubicBezTo>
                    <a:pt x="7850259" y="29210"/>
                    <a:pt x="6559835" y="26670"/>
                    <a:pt x="5269413" y="33020"/>
                  </a:cubicBezTo>
                  <a:cubicBezTo>
                    <a:pt x="4594872" y="36830"/>
                    <a:pt x="3949661" y="36830"/>
                    <a:pt x="3304450" y="38100"/>
                  </a:cubicBezTo>
                  <a:cubicBezTo>
                    <a:pt x="2189993" y="41910"/>
                    <a:pt x="1075537" y="45720"/>
                    <a:pt x="49530" y="50800"/>
                  </a:cubicBezTo>
                  <a:cubicBezTo>
                    <a:pt x="36830" y="50800"/>
                    <a:pt x="34290" y="53340"/>
                    <a:pt x="33020" y="116851"/>
                  </a:cubicBezTo>
                  <a:cubicBezTo>
                    <a:pt x="31750" y="400466"/>
                    <a:pt x="31750" y="684081"/>
                    <a:pt x="30480" y="967696"/>
                  </a:cubicBezTo>
                  <a:cubicBezTo>
                    <a:pt x="29210" y="1440388"/>
                    <a:pt x="26670" y="1897323"/>
                    <a:pt x="25400" y="2370014"/>
                  </a:cubicBezTo>
                  <a:cubicBezTo>
                    <a:pt x="20320" y="2874218"/>
                    <a:pt x="26670" y="15195710"/>
                    <a:pt x="29210" y="15699913"/>
                  </a:cubicBezTo>
                  <a:cubicBezTo>
                    <a:pt x="29210" y="16235631"/>
                    <a:pt x="29210" y="16787104"/>
                    <a:pt x="30480" y="17322822"/>
                  </a:cubicBezTo>
                  <a:cubicBezTo>
                    <a:pt x="30480" y="17716731"/>
                    <a:pt x="33020" y="18110640"/>
                    <a:pt x="33020" y="18504551"/>
                  </a:cubicBezTo>
                  <a:cubicBezTo>
                    <a:pt x="33020" y="18929972"/>
                    <a:pt x="33020" y="19355395"/>
                    <a:pt x="31750" y="19753148"/>
                  </a:cubicBezTo>
                  <a:cubicBezTo>
                    <a:pt x="31750" y="19756957"/>
                    <a:pt x="31750" y="19759498"/>
                    <a:pt x="31750" y="19763307"/>
                  </a:cubicBezTo>
                  <a:cubicBezTo>
                    <a:pt x="31750" y="19773467"/>
                    <a:pt x="35560" y="19777277"/>
                    <a:pt x="44450" y="19777277"/>
                  </a:cubicBezTo>
                  <a:cubicBezTo>
                    <a:pt x="225031" y="19777277"/>
                    <a:pt x="635620" y="19778548"/>
                    <a:pt x="1016881" y="19778548"/>
                  </a:cubicBezTo>
                  <a:cubicBezTo>
                    <a:pt x="1574109" y="19778548"/>
                    <a:pt x="2160666" y="19776007"/>
                    <a:pt x="2717894" y="19778548"/>
                  </a:cubicBezTo>
                  <a:cubicBezTo>
                    <a:pt x="3627056" y="19782357"/>
                    <a:pt x="4536217" y="19784898"/>
                    <a:pt x="5445379" y="19783627"/>
                  </a:cubicBezTo>
                  <a:cubicBezTo>
                    <a:pt x="6031935" y="19782357"/>
                    <a:pt x="6589163" y="19784898"/>
                    <a:pt x="7175719" y="19784898"/>
                  </a:cubicBezTo>
                  <a:cubicBezTo>
                    <a:pt x="8026225" y="19784898"/>
                    <a:pt x="8876731" y="19783627"/>
                    <a:pt x="9727237" y="19784898"/>
                  </a:cubicBezTo>
                  <a:cubicBezTo>
                    <a:pt x="10988333" y="19786167"/>
                    <a:pt x="24831053" y="19776007"/>
                    <a:pt x="26121478" y="19778548"/>
                  </a:cubicBezTo>
                  <a:cubicBezTo>
                    <a:pt x="26678706" y="19779817"/>
                    <a:pt x="27235931" y="19781087"/>
                    <a:pt x="27763833" y="19781087"/>
                  </a:cubicBezTo>
                  <a:cubicBezTo>
                    <a:pt x="28731650" y="19783627"/>
                    <a:pt x="29670139" y="19779817"/>
                    <a:pt x="30637959" y="19783627"/>
                  </a:cubicBezTo>
                  <a:cubicBezTo>
                    <a:pt x="31429808" y="19786167"/>
                    <a:pt x="32221657" y="19786167"/>
                    <a:pt x="33013510" y="19788707"/>
                  </a:cubicBezTo>
                  <a:cubicBezTo>
                    <a:pt x="34186620" y="19792517"/>
                    <a:pt x="35359733" y="19795057"/>
                    <a:pt x="36532845" y="19796327"/>
                  </a:cubicBezTo>
                  <a:cubicBezTo>
                    <a:pt x="36972763" y="19796327"/>
                    <a:pt x="37049180" y="19795057"/>
                    <a:pt x="37069498" y="1979505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54779" y="174719"/>
            <a:ext cx="1547841" cy="1707963"/>
          </a:xfrm>
          <a:custGeom>
            <a:avLst/>
            <a:gdLst/>
            <a:ahLst/>
            <a:cxnLst/>
            <a:rect l="l" t="t" r="r" b="b"/>
            <a:pathLst>
              <a:path w="1547841" h="1707963">
                <a:moveTo>
                  <a:pt x="0" y="0"/>
                </a:moveTo>
                <a:lnTo>
                  <a:pt x="1547842" y="0"/>
                </a:lnTo>
                <a:lnTo>
                  <a:pt x="1547842" y="1707962"/>
                </a:lnTo>
                <a:lnTo>
                  <a:pt x="0" y="1707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126165"/>
            <a:ext cx="16230600" cy="1707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45"/>
              </a:lnSpc>
            </a:pPr>
            <a:r>
              <a:rPr lang="en-US" sz="10032">
                <a:solidFill>
                  <a:srgbClr val="0A457B"/>
                </a:solidFill>
                <a:latin typeface="One Little Font Bold"/>
              </a:rPr>
              <a:t>UVOD</a:t>
            </a:r>
          </a:p>
        </p:txBody>
      </p:sp>
      <p:sp>
        <p:nvSpPr>
          <p:cNvPr id="8" name="Freeform 8"/>
          <p:cNvSpPr/>
          <p:nvPr/>
        </p:nvSpPr>
        <p:spPr>
          <a:xfrm>
            <a:off x="16678920" y="8617881"/>
            <a:ext cx="1160760" cy="1280839"/>
          </a:xfrm>
          <a:custGeom>
            <a:avLst/>
            <a:gdLst/>
            <a:ahLst/>
            <a:cxnLst/>
            <a:rect l="l" t="t" r="r" b="b"/>
            <a:pathLst>
              <a:path w="1160760" h="1280839">
                <a:moveTo>
                  <a:pt x="0" y="0"/>
                </a:moveTo>
                <a:lnTo>
                  <a:pt x="1160760" y="0"/>
                </a:lnTo>
                <a:lnTo>
                  <a:pt x="1160760" y="1280838"/>
                </a:lnTo>
                <a:lnTo>
                  <a:pt x="0" y="1280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2728648"/>
            <a:ext cx="16230600" cy="617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Na pravljične obiske povabimo vse učence razredne stopnje (KIZ, 20 ur). V zadnjih dneh tednih decembra knjižnico matične šole obišče okoli 200 učencev, 100 pa jih skupaj z medvedom obiščem na dveh podružnicah.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Postavitev in krasitve hiške, povabilo učiteljicam, izbor pravljic in aktivnosti, ki jih izvajamo v okviru naše pravljične hiške.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59536" y="2565500"/>
            <a:ext cx="6915093" cy="7835800"/>
          </a:xfrm>
          <a:custGeom>
            <a:avLst/>
            <a:gdLst/>
            <a:ahLst/>
            <a:cxnLst/>
            <a:rect l="l" t="t" r="r" b="b"/>
            <a:pathLst>
              <a:path w="6915093" h="7835800">
                <a:moveTo>
                  <a:pt x="0" y="0"/>
                </a:moveTo>
                <a:lnTo>
                  <a:pt x="6915093" y="0"/>
                </a:lnTo>
                <a:lnTo>
                  <a:pt x="6915093" y="7835800"/>
                </a:lnTo>
                <a:lnTo>
                  <a:pt x="0" y="7835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67234" y="895350"/>
            <a:ext cx="16292066" cy="1266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99"/>
              </a:lnSpc>
              <a:spcBef>
                <a:spcPct val="0"/>
              </a:spcBef>
            </a:pPr>
            <a:r>
              <a:rPr lang="en-US" sz="7499">
                <a:solidFill>
                  <a:srgbClr val="0A457B"/>
                </a:solidFill>
                <a:latin typeface="One Little Font Bold"/>
              </a:rPr>
              <a:t>prvo šolsko leto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460725"/>
            <a:ext cx="1068997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izbor pravljic skupaj z učiteljicami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619600"/>
            <a:ext cx="11826768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postavitev hiške, pomoč hišnikov, vrvica, koprena, okrasitev, smrečica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7234" y="5664300"/>
            <a:ext cx="1301801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povabilo v knjižnico, vpis terminov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823175"/>
            <a:ext cx="13018013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aktivnosti: pravljice, izdelava voščilnic, razstava v knjižnici in zapis na spletni strani šole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50298"/>
            <a:ext cx="18288000" cy="8986404"/>
          </a:xfrm>
          <a:custGeom>
            <a:avLst/>
            <a:gdLst/>
            <a:ahLst/>
            <a:cxnLst/>
            <a:rect l="l" t="t" r="r" b="b"/>
            <a:pathLst>
              <a:path w="18288000" h="8986404">
                <a:moveTo>
                  <a:pt x="0" y="0"/>
                </a:moveTo>
                <a:lnTo>
                  <a:pt x="18288000" y="0"/>
                </a:lnTo>
                <a:lnTo>
                  <a:pt x="18288000" y="8986404"/>
                </a:lnTo>
                <a:lnTo>
                  <a:pt x="0" y="8986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28" t="-23473" r="-19328" b="-2918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23943" y="7463054"/>
            <a:ext cx="1291379" cy="1228461"/>
            <a:chOff x="0" y="0"/>
            <a:chExt cx="340116" cy="3235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0116" cy="323545"/>
            </a:xfrm>
            <a:custGeom>
              <a:avLst/>
              <a:gdLst/>
              <a:ahLst/>
              <a:cxnLst/>
              <a:rect l="l" t="t" r="r" b="b"/>
              <a:pathLst>
                <a:path w="340116" h="323545">
                  <a:moveTo>
                    <a:pt x="0" y="0"/>
                  </a:moveTo>
                  <a:lnTo>
                    <a:pt x="340116" y="0"/>
                  </a:lnTo>
                  <a:lnTo>
                    <a:pt x="340116" y="323545"/>
                  </a:lnTo>
                  <a:lnTo>
                    <a:pt x="0" y="3235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40116" cy="361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448968" y="5143500"/>
            <a:ext cx="2416135" cy="2319554"/>
            <a:chOff x="0" y="0"/>
            <a:chExt cx="636348" cy="6109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6348" cy="610911"/>
            </a:xfrm>
            <a:custGeom>
              <a:avLst/>
              <a:gdLst/>
              <a:ahLst/>
              <a:cxnLst/>
              <a:rect l="l" t="t" r="r" b="b"/>
              <a:pathLst>
                <a:path w="636348" h="610911">
                  <a:moveTo>
                    <a:pt x="0" y="0"/>
                  </a:moveTo>
                  <a:lnTo>
                    <a:pt x="636348" y="0"/>
                  </a:lnTo>
                  <a:lnTo>
                    <a:pt x="636348" y="610911"/>
                  </a:lnTo>
                  <a:lnTo>
                    <a:pt x="0" y="610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36348" cy="649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648354">
            <a:off x="11706520" y="3735863"/>
            <a:ext cx="2478213" cy="885961"/>
          </a:xfrm>
          <a:custGeom>
            <a:avLst/>
            <a:gdLst/>
            <a:ahLst/>
            <a:cxnLst/>
            <a:rect l="l" t="t" r="r" b="b"/>
            <a:pathLst>
              <a:path w="2478213" h="885961">
                <a:moveTo>
                  <a:pt x="0" y="0"/>
                </a:moveTo>
                <a:lnTo>
                  <a:pt x="2478213" y="0"/>
                </a:lnTo>
                <a:lnTo>
                  <a:pt x="2478213" y="885962"/>
                </a:lnTo>
                <a:lnTo>
                  <a:pt x="0" y="885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80736">
            <a:off x="7606440" y="6966010"/>
            <a:ext cx="1567192" cy="1159722"/>
          </a:xfrm>
          <a:custGeom>
            <a:avLst/>
            <a:gdLst/>
            <a:ahLst/>
            <a:cxnLst/>
            <a:rect l="l" t="t" r="r" b="b"/>
            <a:pathLst>
              <a:path w="1567192" h="1159722">
                <a:moveTo>
                  <a:pt x="0" y="0"/>
                </a:moveTo>
                <a:lnTo>
                  <a:pt x="1567192" y="0"/>
                </a:lnTo>
                <a:lnTo>
                  <a:pt x="1567192" y="1159721"/>
                </a:lnTo>
                <a:lnTo>
                  <a:pt x="0" y="1159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956035" y="7827916"/>
            <a:ext cx="18233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Glacial Indifference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667529" y="6198502"/>
            <a:ext cx="39059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Glacial Indifference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522" y="0"/>
            <a:ext cx="17464957" cy="10287000"/>
          </a:xfrm>
          <a:custGeom>
            <a:avLst/>
            <a:gdLst/>
            <a:ahLst/>
            <a:cxnLst/>
            <a:rect l="l" t="t" r="r" b="b"/>
            <a:pathLst>
              <a:path w="17464957" h="10287000">
                <a:moveTo>
                  <a:pt x="0" y="0"/>
                </a:moveTo>
                <a:lnTo>
                  <a:pt x="17464956" y="0"/>
                </a:lnTo>
                <a:lnTo>
                  <a:pt x="1746495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" r="-11099" b="-606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4272832"/>
          </a:xfrm>
          <a:custGeom>
            <a:avLst/>
            <a:gdLst/>
            <a:ahLst/>
            <a:cxnLst/>
            <a:rect l="l" t="t" r="r" b="b"/>
            <a:pathLst>
              <a:path w="18288000" h="14272832">
                <a:moveTo>
                  <a:pt x="0" y="0"/>
                </a:moveTo>
                <a:lnTo>
                  <a:pt x="18288000" y="0"/>
                </a:lnTo>
                <a:lnTo>
                  <a:pt x="18288000" y="14272832"/>
                </a:lnTo>
                <a:lnTo>
                  <a:pt x="0" y="14272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16" b="-7794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59536" y="2565500"/>
            <a:ext cx="6915093" cy="7835800"/>
          </a:xfrm>
          <a:custGeom>
            <a:avLst/>
            <a:gdLst/>
            <a:ahLst/>
            <a:cxnLst/>
            <a:rect l="l" t="t" r="r" b="b"/>
            <a:pathLst>
              <a:path w="6915093" h="7835800">
                <a:moveTo>
                  <a:pt x="0" y="0"/>
                </a:moveTo>
                <a:lnTo>
                  <a:pt x="6915093" y="0"/>
                </a:lnTo>
                <a:lnTo>
                  <a:pt x="6915093" y="7835800"/>
                </a:lnTo>
                <a:lnTo>
                  <a:pt x="0" y="7835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67234" y="895350"/>
            <a:ext cx="16292066" cy="1266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99"/>
              </a:lnSpc>
              <a:spcBef>
                <a:spcPct val="0"/>
              </a:spcBef>
            </a:pPr>
            <a:r>
              <a:rPr lang="en-US" sz="7499">
                <a:solidFill>
                  <a:srgbClr val="0A457B"/>
                </a:solidFill>
                <a:latin typeface="One Little Font Bold"/>
              </a:rPr>
              <a:t>drugo šolsko leto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182532"/>
            <a:ext cx="1068997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spremenila lokacijo hiške v knjižnici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733975"/>
            <a:ext cx="12754390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na novo pritrdili vrvico, prestavili stole in sedežno garnituro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7234" y="7105820"/>
            <a:ext cx="1301801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A457B"/>
                </a:solidFill>
                <a:latin typeface="Glacial Indifference"/>
              </a:rPr>
              <a:t>dodala nove aktivnosti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422</Words>
  <Application>Microsoft Office PowerPoint</Application>
  <PresentationFormat>Po meri</PresentationFormat>
  <Paragraphs>55</Paragraphs>
  <Slides>30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30</vt:i4>
      </vt:variant>
    </vt:vector>
  </HeadingPairs>
  <TitlesOfParts>
    <vt:vector size="37" baseType="lpstr">
      <vt:lpstr>Glacial Indifference</vt:lpstr>
      <vt:lpstr>Arial</vt:lpstr>
      <vt:lpstr>Glacial Indifference Bold</vt:lpstr>
      <vt:lpstr>Calibri</vt:lpstr>
      <vt:lpstr>One Little Font Bold</vt:lpstr>
      <vt:lpstr>One Little Font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Pravljična hiška na OŠ Naklo</dc:title>
  <cp:lastModifiedBy>Tadeja Česen Šink</cp:lastModifiedBy>
  <cp:revision>2</cp:revision>
  <dcterms:created xsi:type="dcterms:W3CDTF">2006-08-16T00:00:00Z</dcterms:created>
  <dcterms:modified xsi:type="dcterms:W3CDTF">2024-01-16T08:30:55Z</dcterms:modified>
  <dc:identifier>DAF2q267Tmg</dc:identifier>
</cp:coreProperties>
</file>